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4"/>
    <p:sldMasterId id="2147483751" r:id="rId5"/>
  </p:sldMasterIdLst>
  <p:sldIdLst>
    <p:sldId id="256" r:id="rId6"/>
    <p:sldId id="257" r:id="rId7"/>
    <p:sldId id="258" r:id="rId8"/>
    <p:sldId id="259" r:id="rId9"/>
    <p:sldId id="263" r:id="rId10"/>
    <p:sldId id="261" r:id="rId11"/>
    <p:sldId id="262" r:id="rId12"/>
    <p:sldId id="26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an, Zille A" userId="23821722-ad35-4b48-bd50-cd33909119cb" providerId="ADAL" clId="{11B13E9A-14A5-49EE-912F-B7D4F39061CC}"/>
    <pc:docChg chg="custSel modSld">
      <pc:chgData name="Khan, Zille A" userId="23821722-ad35-4b48-bd50-cd33909119cb" providerId="ADAL" clId="{11B13E9A-14A5-49EE-912F-B7D4F39061CC}" dt="2019-11-19T15:35:50.310" v="102" actId="20577"/>
      <pc:docMkLst>
        <pc:docMk/>
      </pc:docMkLst>
      <pc:sldChg chg="modSp">
        <pc:chgData name="Khan, Zille A" userId="23821722-ad35-4b48-bd50-cd33909119cb" providerId="ADAL" clId="{11B13E9A-14A5-49EE-912F-B7D4F39061CC}" dt="2019-11-19T15:35:50.310" v="102" actId="20577"/>
        <pc:sldMkLst>
          <pc:docMk/>
          <pc:sldMk cId="1582822010" sldId="256"/>
        </pc:sldMkLst>
        <pc:spChg chg="mod">
          <ac:chgData name="Khan, Zille A" userId="23821722-ad35-4b48-bd50-cd33909119cb" providerId="ADAL" clId="{11B13E9A-14A5-49EE-912F-B7D4F39061CC}" dt="2019-11-19T15:35:50.310" v="102" actId="20577"/>
          <ac:spMkLst>
            <pc:docMk/>
            <pc:sldMk cId="1582822010" sldId="256"/>
            <ac:spMk id="2" creationId="{B8A22263-59B4-451C-9521-F634662195B8}"/>
          </ac:spMkLst>
        </pc:spChg>
      </pc:sldChg>
      <pc:sldChg chg="modSp">
        <pc:chgData name="Khan, Zille A" userId="23821722-ad35-4b48-bd50-cd33909119cb" providerId="ADAL" clId="{11B13E9A-14A5-49EE-912F-B7D4F39061CC}" dt="2019-11-19T15:31:36.789" v="40" actId="20577"/>
        <pc:sldMkLst>
          <pc:docMk/>
          <pc:sldMk cId="1173408693" sldId="261"/>
        </pc:sldMkLst>
        <pc:spChg chg="mod">
          <ac:chgData name="Khan, Zille A" userId="23821722-ad35-4b48-bd50-cd33909119cb" providerId="ADAL" clId="{11B13E9A-14A5-49EE-912F-B7D4F39061CC}" dt="2019-11-19T15:31:01.802" v="10" actId="20577"/>
          <ac:spMkLst>
            <pc:docMk/>
            <pc:sldMk cId="1173408693" sldId="261"/>
            <ac:spMk id="26" creationId="{C2F565EF-E7FA-4E0A-B87D-43DDA7566157}"/>
          </ac:spMkLst>
        </pc:spChg>
        <pc:spChg chg="mod">
          <ac:chgData name="Khan, Zille A" userId="23821722-ad35-4b48-bd50-cd33909119cb" providerId="ADAL" clId="{11B13E9A-14A5-49EE-912F-B7D4F39061CC}" dt="2019-11-19T15:31:36.789" v="40" actId="20577"/>
          <ac:spMkLst>
            <pc:docMk/>
            <pc:sldMk cId="1173408693" sldId="261"/>
            <ac:spMk id="27" creationId="{F7CEA431-9BEA-4E30-A93D-4A3D598A4CA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7A3C32-0675-4729-9929-182060D2DD0A}"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2ED38DF0-898A-4552-B530-F385AC94AD3B}">
      <dgm:prSet phldrT="[Text]"/>
      <dgm:spPr>
        <a:solidFill>
          <a:schemeClr val="accent3">
            <a:lumMod val="75000"/>
          </a:schemeClr>
        </a:solidFill>
      </dgm:spPr>
      <dgm:t>
        <a:bodyPr/>
        <a:lstStyle/>
        <a:p>
          <a:r>
            <a:rPr lang="en-US" dirty="0">
              <a:latin typeface="Arial Narrow" pitchFamily="34" charset="0"/>
            </a:rPr>
            <a:t>President </a:t>
          </a:r>
        </a:p>
      </dgm:t>
    </dgm:pt>
    <dgm:pt modelId="{6BCC67F6-DAA8-43E5-9E83-06F5AE63B4F6}" type="parTrans" cxnId="{C9F01971-BA34-4947-886D-093216B665C0}">
      <dgm:prSet/>
      <dgm:spPr/>
      <dgm:t>
        <a:bodyPr/>
        <a:lstStyle/>
        <a:p>
          <a:endParaRPr lang="en-US">
            <a:latin typeface="Arial Narrow" pitchFamily="34" charset="0"/>
          </a:endParaRPr>
        </a:p>
      </dgm:t>
    </dgm:pt>
    <dgm:pt modelId="{283C937B-92AD-4DCB-AFF7-EDBACBFDCBD3}" type="sibTrans" cxnId="{C9F01971-BA34-4947-886D-093216B665C0}">
      <dgm:prSet/>
      <dgm:spPr/>
      <dgm:t>
        <a:bodyPr/>
        <a:lstStyle/>
        <a:p>
          <a:endParaRPr lang="en-US">
            <a:latin typeface="Arial Narrow" pitchFamily="34" charset="0"/>
          </a:endParaRPr>
        </a:p>
      </dgm:t>
    </dgm:pt>
    <dgm:pt modelId="{C305A95C-7071-4581-9062-EF09DB6793E0}">
      <dgm:prSet phldrT="[Text]"/>
      <dgm:spPr>
        <a:solidFill>
          <a:schemeClr val="accent5">
            <a:lumMod val="75000"/>
          </a:schemeClr>
        </a:solidFill>
      </dgm:spPr>
      <dgm:t>
        <a:bodyPr/>
        <a:lstStyle/>
        <a:p>
          <a:r>
            <a:rPr lang="en-US" dirty="0">
              <a:latin typeface="Arial Narrow" pitchFamily="34" charset="0"/>
            </a:rPr>
            <a:t>Chairman, Member1</a:t>
          </a:r>
        </a:p>
      </dgm:t>
    </dgm:pt>
    <dgm:pt modelId="{BAD9E2B6-4AE3-46AE-8D5C-06B6F35F8D11}" type="parTrans" cxnId="{CE8DDF5B-B4C5-4C36-90E0-2A288A242381}">
      <dgm:prSet/>
      <dgm:spPr>
        <a:ln>
          <a:solidFill>
            <a:srgbClr val="FF0000"/>
          </a:solidFill>
        </a:ln>
      </dgm:spPr>
      <dgm:t>
        <a:bodyPr/>
        <a:lstStyle/>
        <a:p>
          <a:endParaRPr lang="en-US">
            <a:latin typeface="Arial Narrow" pitchFamily="34" charset="0"/>
          </a:endParaRPr>
        </a:p>
      </dgm:t>
    </dgm:pt>
    <dgm:pt modelId="{04C9E1D3-F2C2-4B9B-9A81-51A06F291704}" type="sibTrans" cxnId="{CE8DDF5B-B4C5-4C36-90E0-2A288A242381}">
      <dgm:prSet/>
      <dgm:spPr/>
      <dgm:t>
        <a:bodyPr/>
        <a:lstStyle/>
        <a:p>
          <a:endParaRPr lang="en-US">
            <a:latin typeface="Arial Narrow" pitchFamily="34" charset="0"/>
          </a:endParaRPr>
        </a:p>
      </dgm:t>
    </dgm:pt>
    <dgm:pt modelId="{DA173F13-6719-4737-9464-3655E32619D0}">
      <dgm:prSet phldrT="[Text]"/>
      <dgm:spPr>
        <a:solidFill>
          <a:schemeClr val="accent1">
            <a:lumMod val="50000"/>
          </a:schemeClr>
        </a:solidFill>
      </dgm:spPr>
      <dgm:t>
        <a:bodyPr/>
        <a:lstStyle/>
        <a:p>
          <a:r>
            <a:rPr lang="en-US" dirty="0">
              <a:latin typeface="Arial Narrow" pitchFamily="34" charset="0"/>
            </a:rPr>
            <a:t>President</a:t>
          </a:r>
        </a:p>
      </dgm:t>
    </dgm:pt>
    <dgm:pt modelId="{287606B8-6F90-40DA-BBB7-4061E38F08D7}" type="parTrans" cxnId="{1DDFAC28-C00E-4ECC-B9D3-4104942EB765}">
      <dgm:prSet/>
      <dgm:spPr>
        <a:ln>
          <a:solidFill>
            <a:srgbClr val="FF0000"/>
          </a:solidFill>
        </a:ln>
      </dgm:spPr>
      <dgm:t>
        <a:bodyPr/>
        <a:lstStyle/>
        <a:p>
          <a:endParaRPr lang="en-US">
            <a:latin typeface="Arial Narrow" pitchFamily="34" charset="0"/>
          </a:endParaRPr>
        </a:p>
      </dgm:t>
    </dgm:pt>
    <dgm:pt modelId="{39CC641F-72EF-46D4-A155-5DC8F5E2FD4C}" type="sibTrans" cxnId="{1DDFAC28-C00E-4ECC-B9D3-4104942EB765}">
      <dgm:prSet/>
      <dgm:spPr/>
      <dgm:t>
        <a:bodyPr/>
        <a:lstStyle/>
        <a:p>
          <a:endParaRPr lang="en-US">
            <a:latin typeface="Arial Narrow" pitchFamily="34" charset="0"/>
          </a:endParaRPr>
        </a:p>
      </dgm:t>
    </dgm:pt>
    <dgm:pt modelId="{AA9942CD-C5E1-481D-B667-E67B1AB161C7}">
      <dgm:prSet phldrT="[Text]" custT="1"/>
      <dgm:spPr>
        <a:solidFill>
          <a:schemeClr val="bg1">
            <a:lumMod val="75000"/>
          </a:schemeClr>
        </a:solidFill>
      </dgm:spPr>
      <dgm:t>
        <a:bodyPr/>
        <a:lstStyle/>
        <a:p>
          <a:r>
            <a:rPr lang="en-US" sz="2200" b="1" dirty="0">
              <a:latin typeface="Arial Narrow" pitchFamily="34" charset="0"/>
            </a:rPr>
            <a:t>ISNS BOARD</a:t>
          </a:r>
        </a:p>
      </dgm:t>
    </dgm:pt>
    <dgm:pt modelId="{C9BC13BA-8CF6-4605-A754-885FED8B5695}" type="parTrans" cxnId="{94FA739F-CE31-475B-A339-8F99B4407314}">
      <dgm:prSet/>
      <dgm:spPr/>
      <dgm:t>
        <a:bodyPr/>
        <a:lstStyle/>
        <a:p>
          <a:endParaRPr lang="en-US">
            <a:latin typeface="Arial Narrow" pitchFamily="34" charset="0"/>
          </a:endParaRPr>
        </a:p>
      </dgm:t>
    </dgm:pt>
    <dgm:pt modelId="{7D74A277-8208-4B2D-B859-9FD2CC632098}" type="sibTrans" cxnId="{94FA739F-CE31-475B-A339-8F99B4407314}">
      <dgm:prSet/>
      <dgm:spPr/>
      <dgm:t>
        <a:bodyPr/>
        <a:lstStyle/>
        <a:p>
          <a:endParaRPr lang="en-US">
            <a:latin typeface="Arial Narrow" pitchFamily="34" charset="0"/>
          </a:endParaRPr>
        </a:p>
      </dgm:t>
    </dgm:pt>
    <dgm:pt modelId="{B6657667-35B0-453A-B976-A5A3B00C4CB7}">
      <dgm:prSet phldrT="[Text]" custT="1"/>
      <dgm:spPr>
        <a:solidFill>
          <a:schemeClr val="accent5">
            <a:lumMod val="75000"/>
            <a:alpha val="45000"/>
          </a:schemeClr>
        </a:solidFill>
        <a:effectLst>
          <a:outerShdw blurRad="50800" dist="50800" dir="5400000" algn="ctr" rotWithShape="0">
            <a:srgbClr val="000000">
              <a:alpha val="0"/>
            </a:srgbClr>
          </a:outerShdw>
        </a:effectLst>
      </dgm:spPr>
      <dgm:t>
        <a:bodyPr/>
        <a:lstStyle/>
        <a:p>
          <a:r>
            <a:rPr lang="en-US" sz="1200" dirty="0">
              <a:solidFill>
                <a:schemeClr val="tx1"/>
              </a:solidFill>
              <a:latin typeface="Arial Narrow" pitchFamily="34" charset="0"/>
            </a:rPr>
            <a:t>Al </a:t>
          </a:r>
          <a:r>
            <a:rPr lang="en-US" sz="1200" dirty="0" err="1">
              <a:solidFill>
                <a:schemeClr val="tx1"/>
              </a:solidFill>
              <a:latin typeface="Arial Narrow" pitchFamily="34" charset="0"/>
            </a:rPr>
            <a:t>Ihsan</a:t>
          </a:r>
          <a:r>
            <a:rPr lang="en-US" sz="1200" dirty="0">
              <a:solidFill>
                <a:schemeClr val="tx1"/>
              </a:solidFill>
              <a:latin typeface="Arial Narrow" pitchFamily="34" charset="0"/>
            </a:rPr>
            <a:t> Academy Alumni Association (AAAA)</a:t>
          </a:r>
        </a:p>
        <a:p>
          <a:r>
            <a:rPr lang="en-US" sz="1200" b="1" dirty="0">
              <a:solidFill>
                <a:schemeClr val="tx1"/>
              </a:solidFill>
              <a:latin typeface="Arial Narrow" pitchFamily="34" charset="0"/>
            </a:rPr>
            <a:t>Committee Members</a:t>
          </a:r>
        </a:p>
      </dgm:t>
    </dgm:pt>
    <dgm:pt modelId="{FE48743A-E6F4-4696-98B1-FE28764C5B27}" type="parTrans" cxnId="{3B5AA0D1-2700-48AF-854D-F61EE4B54CB0}">
      <dgm:prSet/>
      <dgm:spPr/>
      <dgm:t>
        <a:bodyPr/>
        <a:lstStyle/>
        <a:p>
          <a:endParaRPr lang="en-US">
            <a:latin typeface="Arial Narrow" pitchFamily="34" charset="0"/>
          </a:endParaRPr>
        </a:p>
      </dgm:t>
    </dgm:pt>
    <dgm:pt modelId="{6EB42EC8-5DB1-4279-A93B-EBC6BCEFE819}" type="sibTrans" cxnId="{3B5AA0D1-2700-48AF-854D-F61EE4B54CB0}">
      <dgm:prSet/>
      <dgm:spPr/>
      <dgm:t>
        <a:bodyPr/>
        <a:lstStyle/>
        <a:p>
          <a:endParaRPr lang="en-US">
            <a:latin typeface="Arial Narrow" pitchFamily="34" charset="0"/>
          </a:endParaRPr>
        </a:p>
      </dgm:t>
    </dgm:pt>
    <dgm:pt modelId="{19DAA75F-B3A4-43D3-9705-50EB302007FC}">
      <dgm:prSet phldrT="[Text]" custT="1"/>
      <dgm:spPr>
        <a:solidFill>
          <a:schemeClr val="accent4">
            <a:lumMod val="50000"/>
            <a:alpha val="48000"/>
          </a:schemeClr>
        </a:solidFill>
      </dgm:spPr>
      <dgm:t>
        <a:bodyPr/>
        <a:lstStyle/>
        <a:p>
          <a:r>
            <a:rPr lang="en-US" sz="1200" dirty="0">
              <a:latin typeface="Arial Narrow" pitchFamily="34" charset="0"/>
            </a:rPr>
            <a:t>Al </a:t>
          </a:r>
          <a:r>
            <a:rPr lang="en-US" sz="1200" dirty="0" err="1">
              <a:latin typeface="Arial Narrow" pitchFamily="34" charset="0"/>
            </a:rPr>
            <a:t>Ihsan</a:t>
          </a:r>
          <a:r>
            <a:rPr lang="en-US" sz="1200" dirty="0">
              <a:latin typeface="Arial Narrow" pitchFamily="34" charset="0"/>
            </a:rPr>
            <a:t> Academy Alumni Association (AAAA)</a:t>
          </a:r>
        </a:p>
        <a:p>
          <a:r>
            <a:rPr lang="en-US" sz="1200" b="1" dirty="0">
              <a:latin typeface="Arial Narrow" pitchFamily="34" charset="0"/>
            </a:rPr>
            <a:t>Association  Officers</a:t>
          </a:r>
        </a:p>
      </dgm:t>
    </dgm:pt>
    <dgm:pt modelId="{818CD733-21D9-4AD1-936F-D8930A29FAFB}" type="parTrans" cxnId="{9B301732-2AA3-4A4D-8B94-6280B09C8B14}">
      <dgm:prSet/>
      <dgm:spPr/>
      <dgm:t>
        <a:bodyPr/>
        <a:lstStyle/>
        <a:p>
          <a:endParaRPr lang="en-US">
            <a:latin typeface="Arial Narrow" pitchFamily="34" charset="0"/>
          </a:endParaRPr>
        </a:p>
      </dgm:t>
    </dgm:pt>
    <dgm:pt modelId="{6E37CAD6-00DA-438F-834E-B67353F11FA5}" type="sibTrans" cxnId="{9B301732-2AA3-4A4D-8B94-6280B09C8B14}">
      <dgm:prSet/>
      <dgm:spPr/>
      <dgm:t>
        <a:bodyPr/>
        <a:lstStyle/>
        <a:p>
          <a:endParaRPr lang="en-US">
            <a:latin typeface="Arial Narrow" pitchFamily="34" charset="0"/>
          </a:endParaRPr>
        </a:p>
      </dgm:t>
    </dgm:pt>
    <dgm:pt modelId="{AC88CFD0-99AB-4E0B-8503-E0419B9BBD40}">
      <dgm:prSet phldrT="[Text]"/>
      <dgm:spPr>
        <a:solidFill>
          <a:schemeClr val="accent5">
            <a:lumMod val="75000"/>
          </a:schemeClr>
        </a:solidFill>
      </dgm:spPr>
      <dgm:t>
        <a:bodyPr/>
        <a:lstStyle/>
        <a:p>
          <a:r>
            <a:rPr lang="en-US" dirty="0">
              <a:latin typeface="Arial Narrow" pitchFamily="34" charset="0"/>
            </a:rPr>
            <a:t>Member 3</a:t>
          </a:r>
        </a:p>
      </dgm:t>
    </dgm:pt>
    <dgm:pt modelId="{685FF250-AFCA-40B5-9387-BD9D61C10B5C}" type="parTrans" cxnId="{33F319BB-C569-45FA-AD96-C1811870E955}">
      <dgm:prSet/>
      <dgm:spPr>
        <a:ln>
          <a:solidFill>
            <a:srgbClr val="FF0000"/>
          </a:solidFill>
        </a:ln>
      </dgm:spPr>
      <dgm:t>
        <a:bodyPr/>
        <a:lstStyle/>
        <a:p>
          <a:endParaRPr lang="en-US">
            <a:latin typeface="Arial Narrow" pitchFamily="34" charset="0"/>
          </a:endParaRPr>
        </a:p>
      </dgm:t>
    </dgm:pt>
    <dgm:pt modelId="{06DB1C64-5391-4DF6-AE07-F4981250BFFA}" type="sibTrans" cxnId="{33F319BB-C569-45FA-AD96-C1811870E955}">
      <dgm:prSet/>
      <dgm:spPr/>
      <dgm:t>
        <a:bodyPr/>
        <a:lstStyle/>
        <a:p>
          <a:endParaRPr lang="en-US">
            <a:latin typeface="Arial Narrow" pitchFamily="34" charset="0"/>
          </a:endParaRPr>
        </a:p>
      </dgm:t>
    </dgm:pt>
    <dgm:pt modelId="{9D40F341-817D-4147-B49D-D2A4675586D0}">
      <dgm:prSet phldrT="[Text]"/>
      <dgm:spPr>
        <a:solidFill>
          <a:schemeClr val="accent5">
            <a:lumMod val="75000"/>
          </a:schemeClr>
        </a:solidFill>
      </dgm:spPr>
      <dgm:t>
        <a:bodyPr/>
        <a:lstStyle/>
        <a:p>
          <a:r>
            <a:rPr lang="en-US" dirty="0">
              <a:latin typeface="Arial Narrow" pitchFamily="34" charset="0"/>
            </a:rPr>
            <a:t>Member 2</a:t>
          </a:r>
        </a:p>
      </dgm:t>
    </dgm:pt>
    <dgm:pt modelId="{AEF25DC8-9BF2-467C-9856-2327F6021E06}" type="sibTrans" cxnId="{94E4AA0F-6CB2-4A3C-9F02-FA08FD651370}">
      <dgm:prSet/>
      <dgm:spPr/>
      <dgm:t>
        <a:bodyPr/>
        <a:lstStyle/>
        <a:p>
          <a:endParaRPr lang="en-US">
            <a:latin typeface="Arial Narrow" pitchFamily="34" charset="0"/>
          </a:endParaRPr>
        </a:p>
      </dgm:t>
    </dgm:pt>
    <dgm:pt modelId="{B06ED8B1-5435-4953-B4AE-4E672FE285C4}" type="parTrans" cxnId="{94E4AA0F-6CB2-4A3C-9F02-FA08FD651370}">
      <dgm:prSet/>
      <dgm:spPr/>
      <dgm:t>
        <a:bodyPr/>
        <a:lstStyle/>
        <a:p>
          <a:endParaRPr lang="en-US">
            <a:latin typeface="Arial Narrow" pitchFamily="34" charset="0"/>
          </a:endParaRPr>
        </a:p>
      </dgm:t>
    </dgm:pt>
    <dgm:pt modelId="{009373D1-19D8-45C6-9D2A-0C67AEF794E1}">
      <dgm:prSet phldrT="[Text]" custT="1"/>
      <dgm:spPr>
        <a:solidFill>
          <a:schemeClr val="accent4">
            <a:lumMod val="50000"/>
            <a:alpha val="48000"/>
          </a:schemeClr>
        </a:solidFill>
      </dgm:spPr>
      <dgm:t>
        <a:bodyPr/>
        <a:lstStyle/>
        <a:p>
          <a:pPr algn="r"/>
          <a:r>
            <a:rPr lang="en-US" sz="2800" b="1" dirty="0">
              <a:latin typeface="Arial Narrow" pitchFamily="34" charset="0"/>
            </a:rPr>
            <a:t>  ALUMNI</a:t>
          </a:r>
        </a:p>
      </dgm:t>
    </dgm:pt>
    <dgm:pt modelId="{741130C8-D2B1-4A3E-B072-2B768961BE25}" type="parTrans" cxnId="{CB86C6FA-BE23-4827-8234-AA45DE78BC60}">
      <dgm:prSet/>
      <dgm:spPr/>
      <dgm:t>
        <a:bodyPr/>
        <a:lstStyle/>
        <a:p>
          <a:endParaRPr lang="en-US"/>
        </a:p>
      </dgm:t>
    </dgm:pt>
    <dgm:pt modelId="{A395ED2B-6BA1-45D5-B73C-598D37F70549}" type="sibTrans" cxnId="{CB86C6FA-BE23-4827-8234-AA45DE78BC60}">
      <dgm:prSet/>
      <dgm:spPr/>
      <dgm:t>
        <a:bodyPr/>
        <a:lstStyle/>
        <a:p>
          <a:endParaRPr lang="en-US"/>
        </a:p>
      </dgm:t>
    </dgm:pt>
    <dgm:pt modelId="{5629A4EA-1155-469B-9EA1-3A041F3707D9}">
      <dgm:prSet phldrT="[Text]"/>
      <dgm:spPr>
        <a:solidFill>
          <a:schemeClr val="accent1">
            <a:lumMod val="50000"/>
          </a:schemeClr>
        </a:solidFill>
      </dgm:spPr>
      <dgm:t>
        <a:bodyPr/>
        <a:lstStyle/>
        <a:p>
          <a:r>
            <a:rPr lang="en-US" dirty="0">
              <a:latin typeface="Arial Narrow" pitchFamily="34" charset="0"/>
            </a:rPr>
            <a:t>Treasurer</a:t>
          </a:r>
        </a:p>
      </dgm:t>
    </dgm:pt>
    <dgm:pt modelId="{410AD984-BA82-4766-B582-53E6BD985237}" type="sibTrans" cxnId="{15970700-0FB0-4C1C-9DFD-037CA8928F7E}">
      <dgm:prSet/>
      <dgm:spPr/>
      <dgm:t>
        <a:bodyPr/>
        <a:lstStyle/>
        <a:p>
          <a:endParaRPr lang="en-US"/>
        </a:p>
      </dgm:t>
    </dgm:pt>
    <dgm:pt modelId="{878AC431-F51B-42CB-A444-F322255FB09D}" type="parTrans" cxnId="{15970700-0FB0-4C1C-9DFD-037CA8928F7E}">
      <dgm:prSet/>
      <dgm:spPr>
        <a:ln>
          <a:solidFill>
            <a:srgbClr val="FF0000"/>
          </a:solidFill>
        </a:ln>
      </dgm:spPr>
      <dgm:t>
        <a:bodyPr/>
        <a:lstStyle/>
        <a:p>
          <a:endParaRPr lang="en-US"/>
        </a:p>
      </dgm:t>
    </dgm:pt>
    <dgm:pt modelId="{AEFDB578-41F9-4518-9995-EF4CFE09FB4B}">
      <dgm:prSet phldrT="[Text]"/>
      <dgm:spPr>
        <a:solidFill>
          <a:schemeClr val="accent1">
            <a:lumMod val="50000"/>
          </a:schemeClr>
        </a:solidFill>
      </dgm:spPr>
      <dgm:t>
        <a:bodyPr/>
        <a:lstStyle/>
        <a:p>
          <a:r>
            <a:rPr lang="en-US" dirty="0">
              <a:latin typeface="Arial Narrow" pitchFamily="34" charset="0"/>
            </a:rPr>
            <a:t>Secretary</a:t>
          </a:r>
        </a:p>
      </dgm:t>
    </dgm:pt>
    <dgm:pt modelId="{BFF1E637-76D1-4135-A405-9EA1698BECB0}" type="sibTrans" cxnId="{DEF5984F-146A-4F97-9E17-D006F6123625}">
      <dgm:prSet/>
      <dgm:spPr/>
      <dgm:t>
        <a:bodyPr/>
        <a:lstStyle/>
        <a:p>
          <a:endParaRPr lang="en-US"/>
        </a:p>
      </dgm:t>
    </dgm:pt>
    <dgm:pt modelId="{BDB3FEE6-5D74-4F8A-A94A-62797BF8A9CD}" type="parTrans" cxnId="{DEF5984F-146A-4F97-9E17-D006F6123625}">
      <dgm:prSet/>
      <dgm:spPr>
        <a:ln>
          <a:solidFill>
            <a:srgbClr val="FF0000"/>
          </a:solidFill>
        </a:ln>
      </dgm:spPr>
      <dgm:t>
        <a:bodyPr/>
        <a:lstStyle/>
        <a:p>
          <a:endParaRPr lang="en-US"/>
        </a:p>
      </dgm:t>
    </dgm:pt>
    <dgm:pt modelId="{3FDF1C96-2E19-49A0-BA5A-817759E98B5C}">
      <dgm:prSet phldrT="[Text]"/>
      <dgm:spPr>
        <a:solidFill>
          <a:schemeClr val="accent1">
            <a:lumMod val="50000"/>
          </a:schemeClr>
        </a:solidFill>
      </dgm:spPr>
      <dgm:t>
        <a:bodyPr/>
        <a:lstStyle/>
        <a:p>
          <a:r>
            <a:rPr lang="en-US" dirty="0">
              <a:latin typeface="Arial Narrow" pitchFamily="34" charset="0"/>
            </a:rPr>
            <a:t>More etc.</a:t>
          </a:r>
        </a:p>
      </dgm:t>
    </dgm:pt>
    <dgm:pt modelId="{CB9E254C-483D-420B-B09C-B33E3BB98A45}" type="parTrans" cxnId="{3B9C14AB-D6A3-49EE-8716-ADD288C70051}">
      <dgm:prSet/>
      <dgm:spPr>
        <a:ln>
          <a:solidFill>
            <a:srgbClr val="FF0000"/>
          </a:solidFill>
        </a:ln>
      </dgm:spPr>
      <dgm:t>
        <a:bodyPr/>
        <a:lstStyle/>
        <a:p>
          <a:endParaRPr lang="en-US"/>
        </a:p>
      </dgm:t>
    </dgm:pt>
    <dgm:pt modelId="{C7BC6F71-0584-4BF4-924E-AB410026E235}" type="sibTrans" cxnId="{3B9C14AB-D6A3-49EE-8716-ADD288C70051}">
      <dgm:prSet/>
      <dgm:spPr/>
      <dgm:t>
        <a:bodyPr/>
        <a:lstStyle/>
        <a:p>
          <a:endParaRPr lang="en-US"/>
        </a:p>
      </dgm:t>
    </dgm:pt>
    <dgm:pt modelId="{DC6D7842-6D4E-40B3-BE10-20293D60EA2F}" type="pres">
      <dgm:prSet presAssocID="{717A3C32-0675-4729-9929-182060D2DD0A}" presName="mainComposite" presStyleCnt="0">
        <dgm:presLayoutVars>
          <dgm:chPref val="1"/>
          <dgm:dir/>
          <dgm:animOne val="branch"/>
          <dgm:animLvl val="lvl"/>
          <dgm:resizeHandles val="exact"/>
        </dgm:presLayoutVars>
      </dgm:prSet>
      <dgm:spPr/>
    </dgm:pt>
    <dgm:pt modelId="{CE3798B0-9F5E-4D2B-A830-38B687FA8B5C}" type="pres">
      <dgm:prSet presAssocID="{717A3C32-0675-4729-9929-182060D2DD0A}" presName="hierFlow" presStyleCnt="0"/>
      <dgm:spPr/>
    </dgm:pt>
    <dgm:pt modelId="{E591CBD8-902A-4765-9513-E22900C6980B}" type="pres">
      <dgm:prSet presAssocID="{717A3C32-0675-4729-9929-182060D2DD0A}" presName="firstBuf" presStyleCnt="0"/>
      <dgm:spPr/>
    </dgm:pt>
    <dgm:pt modelId="{B776BC3F-65B5-4072-B3DF-2E0856027BC1}" type="pres">
      <dgm:prSet presAssocID="{717A3C32-0675-4729-9929-182060D2DD0A}" presName="hierChild1" presStyleCnt="0">
        <dgm:presLayoutVars>
          <dgm:chPref val="1"/>
          <dgm:animOne val="branch"/>
          <dgm:animLvl val="lvl"/>
        </dgm:presLayoutVars>
      </dgm:prSet>
      <dgm:spPr/>
    </dgm:pt>
    <dgm:pt modelId="{A87710E9-095C-4FD3-9B3E-D2C693C1FD88}" type="pres">
      <dgm:prSet presAssocID="{2ED38DF0-898A-4552-B530-F385AC94AD3B}" presName="Name14" presStyleCnt="0"/>
      <dgm:spPr/>
    </dgm:pt>
    <dgm:pt modelId="{F0B6DCA7-67E5-427C-BA22-D0BFF4C00268}" type="pres">
      <dgm:prSet presAssocID="{2ED38DF0-898A-4552-B530-F385AC94AD3B}" presName="level1Shape" presStyleLbl="node0" presStyleIdx="0" presStyleCnt="1">
        <dgm:presLayoutVars>
          <dgm:chPref val="3"/>
        </dgm:presLayoutVars>
      </dgm:prSet>
      <dgm:spPr/>
    </dgm:pt>
    <dgm:pt modelId="{E3FD14BB-5C92-4E34-9785-B7A712B235B1}" type="pres">
      <dgm:prSet presAssocID="{2ED38DF0-898A-4552-B530-F385AC94AD3B}" presName="hierChild2" presStyleCnt="0"/>
      <dgm:spPr/>
    </dgm:pt>
    <dgm:pt modelId="{448A28C4-C870-4B9F-9F85-5BFD48931C9C}" type="pres">
      <dgm:prSet presAssocID="{BAD9E2B6-4AE3-46AE-8D5C-06B6F35F8D11}" presName="Name19" presStyleLbl="parChTrans1D2" presStyleIdx="0" presStyleCnt="3"/>
      <dgm:spPr/>
    </dgm:pt>
    <dgm:pt modelId="{32EC1E45-B4BD-4C7D-BCB3-F1863687EFFD}" type="pres">
      <dgm:prSet presAssocID="{C305A95C-7071-4581-9062-EF09DB6793E0}" presName="Name21" presStyleCnt="0"/>
      <dgm:spPr/>
    </dgm:pt>
    <dgm:pt modelId="{BB5714DE-6A1A-489A-AA4B-896CF6D353BF}" type="pres">
      <dgm:prSet presAssocID="{C305A95C-7071-4581-9062-EF09DB6793E0}" presName="level2Shape" presStyleLbl="node2" presStyleIdx="0" presStyleCnt="3"/>
      <dgm:spPr/>
    </dgm:pt>
    <dgm:pt modelId="{AF57537F-8486-4A4C-A044-1C1C31D188A4}" type="pres">
      <dgm:prSet presAssocID="{C305A95C-7071-4581-9062-EF09DB6793E0}" presName="hierChild3" presStyleCnt="0"/>
      <dgm:spPr/>
    </dgm:pt>
    <dgm:pt modelId="{241B6E01-4FD6-41C5-A95F-7E87809F81B3}" type="pres">
      <dgm:prSet presAssocID="{B06ED8B1-5435-4953-B4AE-4E672FE285C4}" presName="Name19" presStyleLbl="parChTrans1D2" presStyleIdx="1" presStyleCnt="3"/>
      <dgm:spPr/>
    </dgm:pt>
    <dgm:pt modelId="{9BA278C1-32A4-470B-992A-CCEE421CCC9E}" type="pres">
      <dgm:prSet presAssocID="{9D40F341-817D-4147-B49D-D2A4675586D0}" presName="Name21" presStyleCnt="0"/>
      <dgm:spPr/>
    </dgm:pt>
    <dgm:pt modelId="{51C9B0A8-E577-4BA0-9B0F-E00425F56570}" type="pres">
      <dgm:prSet presAssocID="{9D40F341-817D-4147-B49D-D2A4675586D0}" presName="level2Shape" presStyleLbl="node2" presStyleIdx="1" presStyleCnt="3"/>
      <dgm:spPr/>
    </dgm:pt>
    <dgm:pt modelId="{19A15A92-25AA-4D26-95EB-22121CAD1ED8}" type="pres">
      <dgm:prSet presAssocID="{9D40F341-817D-4147-B49D-D2A4675586D0}" presName="hierChild3" presStyleCnt="0"/>
      <dgm:spPr/>
    </dgm:pt>
    <dgm:pt modelId="{3B381FF2-01C6-457D-A32B-88565757A0A0}" type="pres">
      <dgm:prSet presAssocID="{685FF250-AFCA-40B5-9387-BD9D61C10B5C}" presName="Name19" presStyleLbl="parChTrans1D2" presStyleIdx="2" presStyleCnt="3"/>
      <dgm:spPr/>
    </dgm:pt>
    <dgm:pt modelId="{DCA56362-8E1B-4542-AEB4-F61F603B1CD5}" type="pres">
      <dgm:prSet presAssocID="{AC88CFD0-99AB-4E0B-8503-E0419B9BBD40}" presName="Name21" presStyleCnt="0"/>
      <dgm:spPr/>
    </dgm:pt>
    <dgm:pt modelId="{B8CF4E90-4E31-4108-949B-46387E9F00DF}" type="pres">
      <dgm:prSet presAssocID="{AC88CFD0-99AB-4E0B-8503-E0419B9BBD40}" presName="level2Shape" presStyleLbl="node2" presStyleIdx="2" presStyleCnt="3"/>
      <dgm:spPr/>
    </dgm:pt>
    <dgm:pt modelId="{59D1EB4F-EB6E-4BDA-84AC-5B7E4706AB1B}" type="pres">
      <dgm:prSet presAssocID="{AC88CFD0-99AB-4E0B-8503-E0419B9BBD40}" presName="hierChild3" presStyleCnt="0"/>
      <dgm:spPr/>
    </dgm:pt>
    <dgm:pt modelId="{6F63E91F-42F8-46FE-8130-36DA22E8109C}" type="pres">
      <dgm:prSet presAssocID="{287606B8-6F90-40DA-BBB7-4061E38F08D7}" presName="Name19" presStyleLbl="parChTrans1D3" presStyleIdx="0" presStyleCnt="4"/>
      <dgm:spPr/>
    </dgm:pt>
    <dgm:pt modelId="{D10AFB75-BAE9-433C-A937-2C16E326536E}" type="pres">
      <dgm:prSet presAssocID="{DA173F13-6719-4737-9464-3655E32619D0}" presName="Name21" presStyleCnt="0"/>
      <dgm:spPr/>
    </dgm:pt>
    <dgm:pt modelId="{4A650D75-B89D-4E4B-9ACD-DFE532067639}" type="pres">
      <dgm:prSet presAssocID="{DA173F13-6719-4737-9464-3655E32619D0}" presName="level2Shape" presStyleLbl="node3" presStyleIdx="0" presStyleCnt="4" custLinFactX="-6032" custLinFactNeighborX="-100000" custLinFactNeighborY="7844"/>
      <dgm:spPr/>
    </dgm:pt>
    <dgm:pt modelId="{D5FB21DB-EB8D-4C50-A6EE-5B37FB1A71B7}" type="pres">
      <dgm:prSet presAssocID="{DA173F13-6719-4737-9464-3655E32619D0}" presName="hierChild3" presStyleCnt="0"/>
      <dgm:spPr/>
    </dgm:pt>
    <dgm:pt modelId="{E4AAEBEA-5B2B-4795-AA56-F29B0A5D57F9}" type="pres">
      <dgm:prSet presAssocID="{878AC431-F51B-42CB-A444-F322255FB09D}" presName="Name19" presStyleLbl="parChTrans1D3" presStyleIdx="1" presStyleCnt="4"/>
      <dgm:spPr/>
    </dgm:pt>
    <dgm:pt modelId="{325DD53A-627E-4C6E-9D34-CDFF39D65390}" type="pres">
      <dgm:prSet presAssocID="{5629A4EA-1155-469B-9EA1-3A041F3707D9}" presName="Name21" presStyleCnt="0"/>
      <dgm:spPr/>
    </dgm:pt>
    <dgm:pt modelId="{4E185098-3E6A-49BA-BB7A-FA8762988C0A}" type="pres">
      <dgm:prSet presAssocID="{5629A4EA-1155-469B-9EA1-3A041F3707D9}" presName="level2Shape" presStyleLbl="node3" presStyleIdx="1" presStyleCnt="4" custLinFactNeighborX="-96814" custLinFactNeighborY="7844"/>
      <dgm:spPr/>
    </dgm:pt>
    <dgm:pt modelId="{53752655-B774-463E-B96B-B792D610FF79}" type="pres">
      <dgm:prSet presAssocID="{5629A4EA-1155-469B-9EA1-3A041F3707D9}" presName="hierChild3" presStyleCnt="0"/>
      <dgm:spPr/>
    </dgm:pt>
    <dgm:pt modelId="{4B570085-4642-4300-8F4A-F1360DF2C7D0}" type="pres">
      <dgm:prSet presAssocID="{BDB3FEE6-5D74-4F8A-A94A-62797BF8A9CD}" presName="Name19" presStyleLbl="parChTrans1D3" presStyleIdx="2" presStyleCnt="4"/>
      <dgm:spPr/>
    </dgm:pt>
    <dgm:pt modelId="{E7EABE13-D8E3-4228-AA29-02719A2D7E5D}" type="pres">
      <dgm:prSet presAssocID="{AEFDB578-41F9-4518-9995-EF4CFE09FB4B}" presName="Name21" presStyleCnt="0"/>
      <dgm:spPr/>
    </dgm:pt>
    <dgm:pt modelId="{C116C82C-E0B9-4122-84BA-E3287A04E554}" type="pres">
      <dgm:prSet presAssocID="{AEFDB578-41F9-4518-9995-EF4CFE09FB4B}" presName="level2Shape" presStyleLbl="node3" presStyleIdx="2" presStyleCnt="4" custLinFactX="-9896" custLinFactNeighborX="-100000" custLinFactNeighborY="5243"/>
      <dgm:spPr/>
    </dgm:pt>
    <dgm:pt modelId="{3A9B5EFD-A2C1-42E6-8145-F043388D3F60}" type="pres">
      <dgm:prSet presAssocID="{AEFDB578-41F9-4518-9995-EF4CFE09FB4B}" presName="hierChild3" presStyleCnt="0"/>
      <dgm:spPr/>
    </dgm:pt>
    <dgm:pt modelId="{6FB8215A-CF55-4B7B-A97B-6DCEDF97597A}" type="pres">
      <dgm:prSet presAssocID="{CB9E254C-483D-420B-B09C-B33E3BB98A45}" presName="Name19" presStyleLbl="parChTrans1D3" presStyleIdx="3" presStyleCnt="4"/>
      <dgm:spPr/>
    </dgm:pt>
    <dgm:pt modelId="{DE6A7DA3-9DA7-4AC7-A8AA-E9CEBA0BF557}" type="pres">
      <dgm:prSet presAssocID="{3FDF1C96-2E19-49A0-BA5A-817759E98B5C}" presName="Name21" presStyleCnt="0"/>
      <dgm:spPr/>
    </dgm:pt>
    <dgm:pt modelId="{FA056548-5121-4FFB-BDC1-C84A14C3717C}" type="pres">
      <dgm:prSet presAssocID="{3FDF1C96-2E19-49A0-BA5A-817759E98B5C}" presName="level2Shape" presStyleLbl="node3" presStyleIdx="3" presStyleCnt="4" custLinFactX="-9896" custLinFactNeighborX="-100000" custLinFactNeighborY="5243"/>
      <dgm:spPr/>
    </dgm:pt>
    <dgm:pt modelId="{4C1F6D73-2D3F-40B0-9D2E-B171B73045A7}" type="pres">
      <dgm:prSet presAssocID="{3FDF1C96-2E19-49A0-BA5A-817759E98B5C}" presName="hierChild3" presStyleCnt="0"/>
      <dgm:spPr/>
    </dgm:pt>
    <dgm:pt modelId="{985DAF7D-207C-4196-AB4A-1E61E3753634}" type="pres">
      <dgm:prSet presAssocID="{717A3C32-0675-4729-9929-182060D2DD0A}" presName="bgShapesFlow" presStyleCnt="0"/>
      <dgm:spPr/>
    </dgm:pt>
    <dgm:pt modelId="{E1B1880E-A521-4D45-8909-B3EBA97ED5CB}" type="pres">
      <dgm:prSet presAssocID="{AA9942CD-C5E1-481D-B667-E67B1AB161C7}" presName="rectComp" presStyleCnt="0"/>
      <dgm:spPr/>
    </dgm:pt>
    <dgm:pt modelId="{3D08195A-36DC-4E63-A830-5E7978F194D6}" type="pres">
      <dgm:prSet presAssocID="{AA9942CD-C5E1-481D-B667-E67B1AB161C7}" presName="bgRect" presStyleLbl="bgShp" presStyleIdx="0" presStyleCnt="4"/>
      <dgm:spPr/>
    </dgm:pt>
    <dgm:pt modelId="{0EF0835B-965D-4FE7-99CC-866667FDE12D}" type="pres">
      <dgm:prSet presAssocID="{AA9942CD-C5E1-481D-B667-E67B1AB161C7}" presName="bgRectTx" presStyleLbl="bgShp" presStyleIdx="0" presStyleCnt="4">
        <dgm:presLayoutVars>
          <dgm:bulletEnabled val="1"/>
        </dgm:presLayoutVars>
      </dgm:prSet>
      <dgm:spPr/>
    </dgm:pt>
    <dgm:pt modelId="{6667091C-8D74-4AF4-9A65-92A731ABE8B3}" type="pres">
      <dgm:prSet presAssocID="{AA9942CD-C5E1-481D-B667-E67B1AB161C7}" presName="spComp" presStyleCnt="0"/>
      <dgm:spPr/>
    </dgm:pt>
    <dgm:pt modelId="{80C1D6BD-F17E-418E-B481-899F272B65DC}" type="pres">
      <dgm:prSet presAssocID="{AA9942CD-C5E1-481D-B667-E67B1AB161C7}" presName="vSp" presStyleCnt="0"/>
      <dgm:spPr/>
    </dgm:pt>
    <dgm:pt modelId="{E475C915-2066-4008-AB3E-563FE214D7EB}" type="pres">
      <dgm:prSet presAssocID="{B6657667-35B0-453A-B976-A5A3B00C4CB7}" presName="rectComp" presStyleCnt="0"/>
      <dgm:spPr/>
    </dgm:pt>
    <dgm:pt modelId="{659843B0-14A0-4A29-83EA-A9A3E49FD0C2}" type="pres">
      <dgm:prSet presAssocID="{B6657667-35B0-453A-B976-A5A3B00C4CB7}" presName="bgRect" presStyleLbl="bgShp" presStyleIdx="1" presStyleCnt="4"/>
      <dgm:spPr/>
    </dgm:pt>
    <dgm:pt modelId="{FEDC20B6-04FD-4F4A-8FDD-A00DA211AAB3}" type="pres">
      <dgm:prSet presAssocID="{B6657667-35B0-453A-B976-A5A3B00C4CB7}" presName="bgRectTx" presStyleLbl="bgShp" presStyleIdx="1" presStyleCnt="4">
        <dgm:presLayoutVars>
          <dgm:bulletEnabled val="1"/>
        </dgm:presLayoutVars>
      </dgm:prSet>
      <dgm:spPr/>
    </dgm:pt>
    <dgm:pt modelId="{A316CF42-C3F1-44DD-8F27-FCAA5C7BE39D}" type="pres">
      <dgm:prSet presAssocID="{B6657667-35B0-453A-B976-A5A3B00C4CB7}" presName="spComp" presStyleCnt="0"/>
      <dgm:spPr/>
    </dgm:pt>
    <dgm:pt modelId="{CAF4BA97-BA89-4AAA-A125-70C6021B7119}" type="pres">
      <dgm:prSet presAssocID="{B6657667-35B0-453A-B976-A5A3B00C4CB7}" presName="vSp" presStyleCnt="0"/>
      <dgm:spPr/>
    </dgm:pt>
    <dgm:pt modelId="{67B2D870-51AA-44E8-9626-A2681A26D136}" type="pres">
      <dgm:prSet presAssocID="{19DAA75F-B3A4-43D3-9705-50EB302007FC}" presName="rectComp" presStyleCnt="0"/>
      <dgm:spPr/>
    </dgm:pt>
    <dgm:pt modelId="{E24C7257-31B0-4662-A159-070EAE886B5F}" type="pres">
      <dgm:prSet presAssocID="{19DAA75F-B3A4-43D3-9705-50EB302007FC}" presName="bgRect" presStyleLbl="bgShp" presStyleIdx="2" presStyleCnt="4"/>
      <dgm:spPr/>
    </dgm:pt>
    <dgm:pt modelId="{1B479314-AFBA-446D-8B70-D8D1022ACD1E}" type="pres">
      <dgm:prSet presAssocID="{19DAA75F-B3A4-43D3-9705-50EB302007FC}" presName="bgRectTx" presStyleLbl="bgShp" presStyleIdx="2" presStyleCnt="4">
        <dgm:presLayoutVars>
          <dgm:bulletEnabled val="1"/>
        </dgm:presLayoutVars>
      </dgm:prSet>
      <dgm:spPr/>
    </dgm:pt>
    <dgm:pt modelId="{88E7AAA5-D73A-4CCA-B9C5-6B5D9F43C926}" type="pres">
      <dgm:prSet presAssocID="{19DAA75F-B3A4-43D3-9705-50EB302007FC}" presName="spComp" presStyleCnt="0"/>
      <dgm:spPr/>
    </dgm:pt>
    <dgm:pt modelId="{75C0D117-350F-4D53-A8D0-B58F8CF7D823}" type="pres">
      <dgm:prSet presAssocID="{19DAA75F-B3A4-43D3-9705-50EB302007FC}" presName="vSp" presStyleCnt="0"/>
      <dgm:spPr/>
    </dgm:pt>
    <dgm:pt modelId="{12859A7D-247B-4739-A353-B5B60FE23C5C}" type="pres">
      <dgm:prSet presAssocID="{009373D1-19D8-45C6-9D2A-0C67AEF794E1}" presName="rectComp" presStyleCnt="0"/>
      <dgm:spPr/>
    </dgm:pt>
    <dgm:pt modelId="{BE24E746-DCA6-4877-9B31-8D992F804E18}" type="pres">
      <dgm:prSet presAssocID="{009373D1-19D8-45C6-9D2A-0C67AEF794E1}" presName="bgRect" presStyleLbl="bgShp" presStyleIdx="3" presStyleCnt="4"/>
      <dgm:spPr/>
    </dgm:pt>
    <dgm:pt modelId="{33D40784-22BE-4345-9982-35279336CAC4}" type="pres">
      <dgm:prSet presAssocID="{009373D1-19D8-45C6-9D2A-0C67AEF794E1}" presName="bgRectTx" presStyleLbl="bgShp" presStyleIdx="3" presStyleCnt="4">
        <dgm:presLayoutVars>
          <dgm:bulletEnabled val="1"/>
        </dgm:presLayoutVars>
      </dgm:prSet>
      <dgm:spPr/>
    </dgm:pt>
  </dgm:ptLst>
  <dgm:cxnLst>
    <dgm:cxn modelId="{15970700-0FB0-4C1C-9DFD-037CA8928F7E}" srcId="{AC88CFD0-99AB-4E0B-8503-E0419B9BBD40}" destId="{5629A4EA-1155-469B-9EA1-3A041F3707D9}" srcOrd="1" destOrd="0" parTransId="{878AC431-F51B-42CB-A444-F322255FB09D}" sibTransId="{410AD984-BA82-4766-B582-53E6BD985237}"/>
    <dgm:cxn modelId="{D3EE8400-8870-4671-B558-1BA4270290D7}" type="presOf" srcId="{AC88CFD0-99AB-4E0B-8503-E0419B9BBD40}" destId="{B8CF4E90-4E31-4108-949B-46387E9F00DF}" srcOrd="0" destOrd="0" presId="urn:microsoft.com/office/officeart/2005/8/layout/hierarchy6"/>
    <dgm:cxn modelId="{94E4AA0F-6CB2-4A3C-9F02-FA08FD651370}" srcId="{2ED38DF0-898A-4552-B530-F385AC94AD3B}" destId="{9D40F341-817D-4147-B49D-D2A4675586D0}" srcOrd="1" destOrd="0" parTransId="{B06ED8B1-5435-4953-B4AE-4E672FE285C4}" sibTransId="{AEF25DC8-9BF2-467C-9856-2327F6021E06}"/>
    <dgm:cxn modelId="{ADA3FB10-A07D-43DF-8681-37074D7C0668}" type="presOf" srcId="{009373D1-19D8-45C6-9D2A-0C67AEF794E1}" destId="{BE24E746-DCA6-4877-9B31-8D992F804E18}" srcOrd="0" destOrd="0" presId="urn:microsoft.com/office/officeart/2005/8/layout/hierarchy6"/>
    <dgm:cxn modelId="{63495C17-AA16-4197-A5B6-8964CB9E2FC0}" type="presOf" srcId="{BAD9E2B6-4AE3-46AE-8D5C-06B6F35F8D11}" destId="{448A28C4-C870-4B9F-9F85-5BFD48931C9C}" srcOrd="0" destOrd="0" presId="urn:microsoft.com/office/officeart/2005/8/layout/hierarchy6"/>
    <dgm:cxn modelId="{D5C81B1A-669B-4C55-91F4-6CD5A9D561BA}" type="presOf" srcId="{3FDF1C96-2E19-49A0-BA5A-817759E98B5C}" destId="{FA056548-5121-4FFB-BDC1-C84A14C3717C}" srcOrd="0" destOrd="0" presId="urn:microsoft.com/office/officeart/2005/8/layout/hierarchy6"/>
    <dgm:cxn modelId="{1FED7B1A-32D0-4B9E-9589-A31712A8A3C6}" type="presOf" srcId="{287606B8-6F90-40DA-BBB7-4061E38F08D7}" destId="{6F63E91F-42F8-46FE-8130-36DA22E8109C}" srcOrd="0" destOrd="0" presId="urn:microsoft.com/office/officeart/2005/8/layout/hierarchy6"/>
    <dgm:cxn modelId="{23EBD321-949D-41BB-85AF-1D8B2BCD3E1F}" type="presOf" srcId="{AA9942CD-C5E1-481D-B667-E67B1AB161C7}" destId="{3D08195A-36DC-4E63-A830-5E7978F194D6}" srcOrd="0" destOrd="0" presId="urn:microsoft.com/office/officeart/2005/8/layout/hierarchy6"/>
    <dgm:cxn modelId="{1DDFAC28-C00E-4ECC-B9D3-4104942EB765}" srcId="{AC88CFD0-99AB-4E0B-8503-E0419B9BBD40}" destId="{DA173F13-6719-4737-9464-3655E32619D0}" srcOrd="0" destOrd="0" parTransId="{287606B8-6F90-40DA-BBB7-4061E38F08D7}" sibTransId="{39CC641F-72EF-46D4-A155-5DC8F5E2FD4C}"/>
    <dgm:cxn modelId="{9B301732-2AA3-4A4D-8B94-6280B09C8B14}" srcId="{717A3C32-0675-4729-9929-182060D2DD0A}" destId="{19DAA75F-B3A4-43D3-9705-50EB302007FC}" srcOrd="3" destOrd="0" parTransId="{818CD733-21D9-4AD1-936F-D8930A29FAFB}" sibTransId="{6E37CAD6-00DA-438F-834E-B67353F11FA5}"/>
    <dgm:cxn modelId="{1A24C95B-4586-4315-93FE-C0EE1D7CC632}" type="presOf" srcId="{CB9E254C-483D-420B-B09C-B33E3BB98A45}" destId="{6FB8215A-CF55-4B7B-A97B-6DCEDF97597A}" srcOrd="0" destOrd="0" presId="urn:microsoft.com/office/officeart/2005/8/layout/hierarchy6"/>
    <dgm:cxn modelId="{CE8DDF5B-B4C5-4C36-90E0-2A288A242381}" srcId="{2ED38DF0-898A-4552-B530-F385AC94AD3B}" destId="{C305A95C-7071-4581-9062-EF09DB6793E0}" srcOrd="0" destOrd="0" parTransId="{BAD9E2B6-4AE3-46AE-8D5C-06B6F35F8D11}" sibTransId="{04C9E1D3-F2C2-4B9B-9A81-51A06F291704}"/>
    <dgm:cxn modelId="{9CAAFC5D-B45E-47B6-938B-392A2D4D02C9}" type="presOf" srcId="{19DAA75F-B3A4-43D3-9705-50EB302007FC}" destId="{E24C7257-31B0-4662-A159-070EAE886B5F}" srcOrd="0" destOrd="0" presId="urn:microsoft.com/office/officeart/2005/8/layout/hierarchy6"/>
    <dgm:cxn modelId="{8CD9A360-0B7F-44EB-98CE-58E883F40481}" type="presOf" srcId="{DA173F13-6719-4737-9464-3655E32619D0}" destId="{4A650D75-B89D-4E4B-9ACD-DFE532067639}" srcOrd="0" destOrd="0" presId="urn:microsoft.com/office/officeart/2005/8/layout/hierarchy6"/>
    <dgm:cxn modelId="{6D6B9B48-60DD-47DD-947D-2405AAC38948}" type="presOf" srcId="{878AC431-F51B-42CB-A444-F322255FB09D}" destId="{E4AAEBEA-5B2B-4795-AA56-F29B0A5D57F9}" srcOrd="0" destOrd="0" presId="urn:microsoft.com/office/officeart/2005/8/layout/hierarchy6"/>
    <dgm:cxn modelId="{DEF5984F-146A-4F97-9E17-D006F6123625}" srcId="{AC88CFD0-99AB-4E0B-8503-E0419B9BBD40}" destId="{AEFDB578-41F9-4518-9995-EF4CFE09FB4B}" srcOrd="2" destOrd="0" parTransId="{BDB3FEE6-5D74-4F8A-A94A-62797BF8A9CD}" sibTransId="{BFF1E637-76D1-4135-A405-9EA1698BECB0}"/>
    <dgm:cxn modelId="{505D6950-5A4E-4129-A469-06D9943B14F1}" type="presOf" srcId="{009373D1-19D8-45C6-9D2A-0C67AEF794E1}" destId="{33D40784-22BE-4345-9982-35279336CAC4}" srcOrd="1" destOrd="0" presId="urn:microsoft.com/office/officeart/2005/8/layout/hierarchy6"/>
    <dgm:cxn modelId="{7F397250-210C-45F7-A182-3A5362717A02}" type="presOf" srcId="{717A3C32-0675-4729-9929-182060D2DD0A}" destId="{DC6D7842-6D4E-40B3-BE10-20293D60EA2F}" srcOrd="0" destOrd="0" presId="urn:microsoft.com/office/officeart/2005/8/layout/hierarchy6"/>
    <dgm:cxn modelId="{C9F01971-BA34-4947-886D-093216B665C0}" srcId="{717A3C32-0675-4729-9929-182060D2DD0A}" destId="{2ED38DF0-898A-4552-B530-F385AC94AD3B}" srcOrd="0" destOrd="0" parTransId="{6BCC67F6-DAA8-43E5-9E83-06F5AE63B4F6}" sibTransId="{283C937B-92AD-4DCB-AFF7-EDBACBFDCBD3}"/>
    <dgm:cxn modelId="{98908175-A42C-48FB-BA4D-82025E48A588}" type="presOf" srcId="{AEFDB578-41F9-4518-9995-EF4CFE09FB4B}" destId="{C116C82C-E0B9-4122-84BA-E3287A04E554}" srcOrd="0" destOrd="0" presId="urn:microsoft.com/office/officeart/2005/8/layout/hierarchy6"/>
    <dgm:cxn modelId="{2B699E56-4919-4C31-A448-4A4B51C63E21}" type="presOf" srcId="{685FF250-AFCA-40B5-9387-BD9D61C10B5C}" destId="{3B381FF2-01C6-457D-A32B-88565757A0A0}" srcOrd="0" destOrd="0" presId="urn:microsoft.com/office/officeart/2005/8/layout/hierarchy6"/>
    <dgm:cxn modelId="{36D39158-7B1F-4581-A9F1-0D4D053C7A19}" type="presOf" srcId="{2ED38DF0-898A-4552-B530-F385AC94AD3B}" destId="{F0B6DCA7-67E5-427C-BA22-D0BFF4C00268}" srcOrd="0" destOrd="0" presId="urn:microsoft.com/office/officeart/2005/8/layout/hierarchy6"/>
    <dgm:cxn modelId="{A0F3CA85-BF04-4E12-AE7A-2E58FFC9C0D5}" type="presOf" srcId="{B6657667-35B0-453A-B976-A5A3B00C4CB7}" destId="{659843B0-14A0-4A29-83EA-A9A3E49FD0C2}" srcOrd="0" destOrd="0" presId="urn:microsoft.com/office/officeart/2005/8/layout/hierarchy6"/>
    <dgm:cxn modelId="{0D5E748B-B261-4533-BD4C-76E8F4A1C713}" type="presOf" srcId="{B6657667-35B0-453A-B976-A5A3B00C4CB7}" destId="{FEDC20B6-04FD-4F4A-8FDD-A00DA211AAB3}" srcOrd="1" destOrd="0" presId="urn:microsoft.com/office/officeart/2005/8/layout/hierarchy6"/>
    <dgm:cxn modelId="{94FA739F-CE31-475B-A339-8F99B4407314}" srcId="{717A3C32-0675-4729-9929-182060D2DD0A}" destId="{AA9942CD-C5E1-481D-B667-E67B1AB161C7}" srcOrd="1" destOrd="0" parTransId="{C9BC13BA-8CF6-4605-A754-885FED8B5695}" sibTransId="{7D74A277-8208-4B2D-B859-9FD2CC632098}"/>
    <dgm:cxn modelId="{3B9C14AB-D6A3-49EE-8716-ADD288C70051}" srcId="{AC88CFD0-99AB-4E0B-8503-E0419B9BBD40}" destId="{3FDF1C96-2E19-49A0-BA5A-817759E98B5C}" srcOrd="3" destOrd="0" parTransId="{CB9E254C-483D-420B-B09C-B33E3BB98A45}" sibTransId="{C7BC6F71-0584-4BF4-924E-AB410026E235}"/>
    <dgm:cxn modelId="{CA5DDFB5-471C-49F3-A6E8-43788035F3F6}" type="presOf" srcId="{C305A95C-7071-4581-9062-EF09DB6793E0}" destId="{BB5714DE-6A1A-489A-AA4B-896CF6D353BF}" srcOrd="0" destOrd="0" presId="urn:microsoft.com/office/officeart/2005/8/layout/hierarchy6"/>
    <dgm:cxn modelId="{33F319BB-C569-45FA-AD96-C1811870E955}" srcId="{2ED38DF0-898A-4552-B530-F385AC94AD3B}" destId="{AC88CFD0-99AB-4E0B-8503-E0419B9BBD40}" srcOrd="2" destOrd="0" parTransId="{685FF250-AFCA-40B5-9387-BD9D61C10B5C}" sibTransId="{06DB1C64-5391-4DF6-AE07-F4981250BFFA}"/>
    <dgm:cxn modelId="{09F292BE-50E0-4816-B73A-B591D3AEB516}" type="presOf" srcId="{19DAA75F-B3A4-43D3-9705-50EB302007FC}" destId="{1B479314-AFBA-446D-8B70-D8D1022ACD1E}" srcOrd="1" destOrd="0" presId="urn:microsoft.com/office/officeart/2005/8/layout/hierarchy6"/>
    <dgm:cxn modelId="{D2728FC4-470C-4B2C-933A-C9F51A073AB6}" type="presOf" srcId="{AA9942CD-C5E1-481D-B667-E67B1AB161C7}" destId="{0EF0835B-965D-4FE7-99CC-866667FDE12D}" srcOrd="1" destOrd="0" presId="urn:microsoft.com/office/officeart/2005/8/layout/hierarchy6"/>
    <dgm:cxn modelId="{3B5AA0D1-2700-48AF-854D-F61EE4B54CB0}" srcId="{717A3C32-0675-4729-9929-182060D2DD0A}" destId="{B6657667-35B0-453A-B976-A5A3B00C4CB7}" srcOrd="2" destOrd="0" parTransId="{FE48743A-E6F4-4696-98B1-FE28764C5B27}" sibTransId="{6EB42EC8-5DB1-4279-A93B-EBC6BCEFE819}"/>
    <dgm:cxn modelId="{BD5AB5D1-144F-469E-BDF7-2A940D49A0F4}" type="presOf" srcId="{B06ED8B1-5435-4953-B4AE-4E672FE285C4}" destId="{241B6E01-4FD6-41C5-A95F-7E87809F81B3}" srcOrd="0" destOrd="0" presId="urn:microsoft.com/office/officeart/2005/8/layout/hierarchy6"/>
    <dgm:cxn modelId="{F265FED3-026B-4C71-8216-6922FA5E9DEC}" type="presOf" srcId="{5629A4EA-1155-469B-9EA1-3A041F3707D9}" destId="{4E185098-3E6A-49BA-BB7A-FA8762988C0A}" srcOrd="0" destOrd="0" presId="urn:microsoft.com/office/officeart/2005/8/layout/hierarchy6"/>
    <dgm:cxn modelId="{1C942FED-C88E-4291-A735-E756D6A0A8A0}" type="presOf" srcId="{9D40F341-817D-4147-B49D-D2A4675586D0}" destId="{51C9B0A8-E577-4BA0-9B0F-E00425F56570}" srcOrd="0" destOrd="0" presId="urn:microsoft.com/office/officeart/2005/8/layout/hierarchy6"/>
    <dgm:cxn modelId="{6A10C1EF-70D5-46A6-945E-B37BCF2911C4}" type="presOf" srcId="{BDB3FEE6-5D74-4F8A-A94A-62797BF8A9CD}" destId="{4B570085-4642-4300-8F4A-F1360DF2C7D0}" srcOrd="0" destOrd="0" presId="urn:microsoft.com/office/officeart/2005/8/layout/hierarchy6"/>
    <dgm:cxn modelId="{CB86C6FA-BE23-4827-8234-AA45DE78BC60}" srcId="{717A3C32-0675-4729-9929-182060D2DD0A}" destId="{009373D1-19D8-45C6-9D2A-0C67AEF794E1}" srcOrd="4" destOrd="0" parTransId="{741130C8-D2B1-4A3E-B072-2B768961BE25}" sibTransId="{A395ED2B-6BA1-45D5-B73C-598D37F70549}"/>
    <dgm:cxn modelId="{DB6FBF62-1E67-4D8F-AD70-8C42B97B4D33}" type="presParOf" srcId="{DC6D7842-6D4E-40B3-BE10-20293D60EA2F}" destId="{CE3798B0-9F5E-4D2B-A830-38B687FA8B5C}" srcOrd="0" destOrd="0" presId="urn:microsoft.com/office/officeart/2005/8/layout/hierarchy6"/>
    <dgm:cxn modelId="{605F3C31-04A5-4971-AA91-9E88B74C9902}" type="presParOf" srcId="{CE3798B0-9F5E-4D2B-A830-38B687FA8B5C}" destId="{E591CBD8-902A-4765-9513-E22900C6980B}" srcOrd="0" destOrd="0" presId="urn:microsoft.com/office/officeart/2005/8/layout/hierarchy6"/>
    <dgm:cxn modelId="{D3B9795E-9421-4EF7-A4E2-21C42398050F}" type="presParOf" srcId="{CE3798B0-9F5E-4D2B-A830-38B687FA8B5C}" destId="{B776BC3F-65B5-4072-B3DF-2E0856027BC1}" srcOrd="1" destOrd="0" presId="urn:microsoft.com/office/officeart/2005/8/layout/hierarchy6"/>
    <dgm:cxn modelId="{5854654B-482A-4EE4-980B-31DC41459916}" type="presParOf" srcId="{B776BC3F-65B5-4072-B3DF-2E0856027BC1}" destId="{A87710E9-095C-4FD3-9B3E-D2C693C1FD88}" srcOrd="0" destOrd="0" presId="urn:microsoft.com/office/officeart/2005/8/layout/hierarchy6"/>
    <dgm:cxn modelId="{23772B91-C752-4366-8216-5FF355638428}" type="presParOf" srcId="{A87710E9-095C-4FD3-9B3E-D2C693C1FD88}" destId="{F0B6DCA7-67E5-427C-BA22-D0BFF4C00268}" srcOrd="0" destOrd="0" presId="urn:microsoft.com/office/officeart/2005/8/layout/hierarchy6"/>
    <dgm:cxn modelId="{317B04F1-2924-486A-9EAF-D5E7A16BE657}" type="presParOf" srcId="{A87710E9-095C-4FD3-9B3E-D2C693C1FD88}" destId="{E3FD14BB-5C92-4E34-9785-B7A712B235B1}" srcOrd="1" destOrd="0" presId="urn:microsoft.com/office/officeart/2005/8/layout/hierarchy6"/>
    <dgm:cxn modelId="{5E5CA373-9BF6-4DF3-B971-137FBAEBF116}" type="presParOf" srcId="{E3FD14BB-5C92-4E34-9785-B7A712B235B1}" destId="{448A28C4-C870-4B9F-9F85-5BFD48931C9C}" srcOrd="0" destOrd="0" presId="urn:microsoft.com/office/officeart/2005/8/layout/hierarchy6"/>
    <dgm:cxn modelId="{CE37533F-03A0-4DD4-A96C-063C6CAF0B09}" type="presParOf" srcId="{E3FD14BB-5C92-4E34-9785-B7A712B235B1}" destId="{32EC1E45-B4BD-4C7D-BCB3-F1863687EFFD}" srcOrd="1" destOrd="0" presId="urn:microsoft.com/office/officeart/2005/8/layout/hierarchy6"/>
    <dgm:cxn modelId="{3F5A090D-C852-446D-BD19-E45AA94ECF1D}" type="presParOf" srcId="{32EC1E45-B4BD-4C7D-BCB3-F1863687EFFD}" destId="{BB5714DE-6A1A-489A-AA4B-896CF6D353BF}" srcOrd="0" destOrd="0" presId="urn:microsoft.com/office/officeart/2005/8/layout/hierarchy6"/>
    <dgm:cxn modelId="{382E10DF-006A-4479-84E8-C8441683D001}" type="presParOf" srcId="{32EC1E45-B4BD-4C7D-BCB3-F1863687EFFD}" destId="{AF57537F-8486-4A4C-A044-1C1C31D188A4}" srcOrd="1" destOrd="0" presId="urn:microsoft.com/office/officeart/2005/8/layout/hierarchy6"/>
    <dgm:cxn modelId="{C8985F87-F6FF-4B12-8D72-C8E01B430F08}" type="presParOf" srcId="{E3FD14BB-5C92-4E34-9785-B7A712B235B1}" destId="{241B6E01-4FD6-41C5-A95F-7E87809F81B3}" srcOrd="2" destOrd="0" presId="urn:microsoft.com/office/officeart/2005/8/layout/hierarchy6"/>
    <dgm:cxn modelId="{FE0FEEEF-97EA-4479-8EFF-EF999A8F7996}" type="presParOf" srcId="{E3FD14BB-5C92-4E34-9785-B7A712B235B1}" destId="{9BA278C1-32A4-470B-992A-CCEE421CCC9E}" srcOrd="3" destOrd="0" presId="urn:microsoft.com/office/officeart/2005/8/layout/hierarchy6"/>
    <dgm:cxn modelId="{FC744380-9D4F-487A-B1BF-A35AE6D914DC}" type="presParOf" srcId="{9BA278C1-32A4-470B-992A-CCEE421CCC9E}" destId="{51C9B0A8-E577-4BA0-9B0F-E00425F56570}" srcOrd="0" destOrd="0" presId="urn:microsoft.com/office/officeart/2005/8/layout/hierarchy6"/>
    <dgm:cxn modelId="{D965611B-D425-4E11-8CD0-EDA1CF8DDFCD}" type="presParOf" srcId="{9BA278C1-32A4-470B-992A-CCEE421CCC9E}" destId="{19A15A92-25AA-4D26-95EB-22121CAD1ED8}" srcOrd="1" destOrd="0" presId="urn:microsoft.com/office/officeart/2005/8/layout/hierarchy6"/>
    <dgm:cxn modelId="{16732A4E-C17B-4CCD-818C-FC3110EE7E81}" type="presParOf" srcId="{E3FD14BB-5C92-4E34-9785-B7A712B235B1}" destId="{3B381FF2-01C6-457D-A32B-88565757A0A0}" srcOrd="4" destOrd="0" presId="urn:microsoft.com/office/officeart/2005/8/layout/hierarchy6"/>
    <dgm:cxn modelId="{976EE2F5-54BC-429B-8F83-CA972DD01C92}" type="presParOf" srcId="{E3FD14BB-5C92-4E34-9785-B7A712B235B1}" destId="{DCA56362-8E1B-4542-AEB4-F61F603B1CD5}" srcOrd="5" destOrd="0" presId="urn:microsoft.com/office/officeart/2005/8/layout/hierarchy6"/>
    <dgm:cxn modelId="{0E066AD2-5150-42D6-8569-FF2978F079BD}" type="presParOf" srcId="{DCA56362-8E1B-4542-AEB4-F61F603B1CD5}" destId="{B8CF4E90-4E31-4108-949B-46387E9F00DF}" srcOrd="0" destOrd="0" presId="urn:microsoft.com/office/officeart/2005/8/layout/hierarchy6"/>
    <dgm:cxn modelId="{C1AED508-BE76-4830-9161-E2B4C14134CB}" type="presParOf" srcId="{DCA56362-8E1B-4542-AEB4-F61F603B1CD5}" destId="{59D1EB4F-EB6E-4BDA-84AC-5B7E4706AB1B}" srcOrd="1" destOrd="0" presId="urn:microsoft.com/office/officeart/2005/8/layout/hierarchy6"/>
    <dgm:cxn modelId="{3151596A-CED9-4F14-AD9F-0F45F07A5CA7}" type="presParOf" srcId="{59D1EB4F-EB6E-4BDA-84AC-5B7E4706AB1B}" destId="{6F63E91F-42F8-46FE-8130-36DA22E8109C}" srcOrd="0" destOrd="0" presId="urn:microsoft.com/office/officeart/2005/8/layout/hierarchy6"/>
    <dgm:cxn modelId="{59078B0E-7DDD-4549-ADEC-8DDD666D3959}" type="presParOf" srcId="{59D1EB4F-EB6E-4BDA-84AC-5B7E4706AB1B}" destId="{D10AFB75-BAE9-433C-A937-2C16E326536E}" srcOrd="1" destOrd="0" presId="urn:microsoft.com/office/officeart/2005/8/layout/hierarchy6"/>
    <dgm:cxn modelId="{8C272595-A8CA-4017-9C9C-48589A681946}" type="presParOf" srcId="{D10AFB75-BAE9-433C-A937-2C16E326536E}" destId="{4A650D75-B89D-4E4B-9ACD-DFE532067639}" srcOrd="0" destOrd="0" presId="urn:microsoft.com/office/officeart/2005/8/layout/hierarchy6"/>
    <dgm:cxn modelId="{F35C595B-476D-4011-B4BD-D4FDFB54EB2A}" type="presParOf" srcId="{D10AFB75-BAE9-433C-A937-2C16E326536E}" destId="{D5FB21DB-EB8D-4C50-A6EE-5B37FB1A71B7}" srcOrd="1" destOrd="0" presId="urn:microsoft.com/office/officeart/2005/8/layout/hierarchy6"/>
    <dgm:cxn modelId="{770FA9EC-6882-4CD0-AF42-3EA56C0C5C9C}" type="presParOf" srcId="{59D1EB4F-EB6E-4BDA-84AC-5B7E4706AB1B}" destId="{E4AAEBEA-5B2B-4795-AA56-F29B0A5D57F9}" srcOrd="2" destOrd="0" presId="urn:microsoft.com/office/officeart/2005/8/layout/hierarchy6"/>
    <dgm:cxn modelId="{A5B26E21-4F6D-45FB-A898-79FA109EE75F}" type="presParOf" srcId="{59D1EB4F-EB6E-4BDA-84AC-5B7E4706AB1B}" destId="{325DD53A-627E-4C6E-9D34-CDFF39D65390}" srcOrd="3" destOrd="0" presId="urn:microsoft.com/office/officeart/2005/8/layout/hierarchy6"/>
    <dgm:cxn modelId="{25A43F71-AD7D-40A6-A82D-8C5C7D7E937B}" type="presParOf" srcId="{325DD53A-627E-4C6E-9D34-CDFF39D65390}" destId="{4E185098-3E6A-49BA-BB7A-FA8762988C0A}" srcOrd="0" destOrd="0" presId="urn:microsoft.com/office/officeart/2005/8/layout/hierarchy6"/>
    <dgm:cxn modelId="{E4C70BD4-31E0-42AE-90FE-7411C04ABB84}" type="presParOf" srcId="{325DD53A-627E-4C6E-9D34-CDFF39D65390}" destId="{53752655-B774-463E-B96B-B792D610FF79}" srcOrd="1" destOrd="0" presId="urn:microsoft.com/office/officeart/2005/8/layout/hierarchy6"/>
    <dgm:cxn modelId="{E851F031-2C9D-4ED9-B008-8C10FD7F8FAA}" type="presParOf" srcId="{59D1EB4F-EB6E-4BDA-84AC-5B7E4706AB1B}" destId="{4B570085-4642-4300-8F4A-F1360DF2C7D0}" srcOrd="4" destOrd="0" presId="urn:microsoft.com/office/officeart/2005/8/layout/hierarchy6"/>
    <dgm:cxn modelId="{CDF8FEA6-54DD-4501-90A6-CFF275E55716}" type="presParOf" srcId="{59D1EB4F-EB6E-4BDA-84AC-5B7E4706AB1B}" destId="{E7EABE13-D8E3-4228-AA29-02719A2D7E5D}" srcOrd="5" destOrd="0" presId="urn:microsoft.com/office/officeart/2005/8/layout/hierarchy6"/>
    <dgm:cxn modelId="{A8ED1315-C960-48BC-82A8-D5E3A9E0D3D1}" type="presParOf" srcId="{E7EABE13-D8E3-4228-AA29-02719A2D7E5D}" destId="{C116C82C-E0B9-4122-84BA-E3287A04E554}" srcOrd="0" destOrd="0" presId="urn:microsoft.com/office/officeart/2005/8/layout/hierarchy6"/>
    <dgm:cxn modelId="{F1BAEC40-0753-41A9-ADFB-8B603615688E}" type="presParOf" srcId="{E7EABE13-D8E3-4228-AA29-02719A2D7E5D}" destId="{3A9B5EFD-A2C1-42E6-8145-F043388D3F60}" srcOrd="1" destOrd="0" presId="urn:microsoft.com/office/officeart/2005/8/layout/hierarchy6"/>
    <dgm:cxn modelId="{1CC4AB53-3CB2-4CB4-A2A0-E4B59270AC5A}" type="presParOf" srcId="{59D1EB4F-EB6E-4BDA-84AC-5B7E4706AB1B}" destId="{6FB8215A-CF55-4B7B-A97B-6DCEDF97597A}" srcOrd="6" destOrd="0" presId="urn:microsoft.com/office/officeart/2005/8/layout/hierarchy6"/>
    <dgm:cxn modelId="{948769BB-337C-4061-8CE7-11E24B6B791D}" type="presParOf" srcId="{59D1EB4F-EB6E-4BDA-84AC-5B7E4706AB1B}" destId="{DE6A7DA3-9DA7-4AC7-A8AA-E9CEBA0BF557}" srcOrd="7" destOrd="0" presId="urn:microsoft.com/office/officeart/2005/8/layout/hierarchy6"/>
    <dgm:cxn modelId="{67149300-BAAD-4124-B932-4C6485469AE3}" type="presParOf" srcId="{DE6A7DA3-9DA7-4AC7-A8AA-E9CEBA0BF557}" destId="{FA056548-5121-4FFB-BDC1-C84A14C3717C}" srcOrd="0" destOrd="0" presId="urn:microsoft.com/office/officeart/2005/8/layout/hierarchy6"/>
    <dgm:cxn modelId="{5023710A-A0AA-48F9-9852-EF01765E87D2}" type="presParOf" srcId="{DE6A7DA3-9DA7-4AC7-A8AA-E9CEBA0BF557}" destId="{4C1F6D73-2D3F-40B0-9D2E-B171B73045A7}" srcOrd="1" destOrd="0" presId="urn:microsoft.com/office/officeart/2005/8/layout/hierarchy6"/>
    <dgm:cxn modelId="{FF0FB14B-8A19-4742-83ED-0AE7240CB75A}" type="presParOf" srcId="{DC6D7842-6D4E-40B3-BE10-20293D60EA2F}" destId="{985DAF7D-207C-4196-AB4A-1E61E3753634}" srcOrd="1" destOrd="0" presId="urn:microsoft.com/office/officeart/2005/8/layout/hierarchy6"/>
    <dgm:cxn modelId="{35FFAE55-DE36-4296-B010-84014E520540}" type="presParOf" srcId="{985DAF7D-207C-4196-AB4A-1E61E3753634}" destId="{E1B1880E-A521-4D45-8909-B3EBA97ED5CB}" srcOrd="0" destOrd="0" presId="urn:microsoft.com/office/officeart/2005/8/layout/hierarchy6"/>
    <dgm:cxn modelId="{117005F8-7FBA-4EEC-BFA4-E4A24325B3E0}" type="presParOf" srcId="{E1B1880E-A521-4D45-8909-B3EBA97ED5CB}" destId="{3D08195A-36DC-4E63-A830-5E7978F194D6}" srcOrd="0" destOrd="0" presId="urn:microsoft.com/office/officeart/2005/8/layout/hierarchy6"/>
    <dgm:cxn modelId="{036F93F7-1BC2-481F-A40F-C7FA619607E0}" type="presParOf" srcId="{E1B1880E-A521-4D45-8909-B3EBA97ED5CB}" destId="{0EF0835B-965D-4FE7-99CC-866667FDE12D}" srcOrd="1" destOrd="0" presId="urn:microsoft.com/office/officeart/2005/8/layout/hierarchy6"/>
    <dgm:cxn modelId="{BFD5D474-90E5-4C3F-879E-9C22DBFA4D1E}" type="presParOf" srcId="{985DAF7D-207C-4196-AB4A-1E61E3753634}" destId="{6667091C-8D74-4AF4-9A65-92A731ABE8B3}" srcOrd="1" destOrd="0" presId="urn:microsoft.com/office/officeart/2005/8/layout/hierarchy6"/>
    <dgm:cxn modelId="{7E5C5FD6-2F9D-4412-952A-0E3DB181B8D4}" type="presParOf" srcId="{6667091C-8D74-4AF4-9A65-92A731ABE8B3}" destId="{80C1D6BD-F17E-418E-B481-899F272B65DC}" srcOrd="0" destOrd="0" presId="urn:microsoft.com/office/officeart/2005/8/layout/hierarchy6"/>
    <dgm:cxn modelId="{305CFE55-8577-42B8-A348-CD1453076A6C}" type="presParOf" srcId="{985DAF7D-207C-4196-AB4A-1E61E3753634}" destId="{E475C915-2066-4008-AB3E-563FE214D7EB}" srcOrd="2" destOrd="0" presId="urn:microsoft.com/office/officeart/2005/8/layout/hierarchy6"/>
    <dgm:cxn modelId="{DB93233C-60F4-4896-8D25-3AA8CF56F872}" type="presParOf" srcId="{E475C915-2066-4008-AB3E-563FE214D7EB}" destId="{659843B0-14A0-4A29-83EA-A9A3E49FD0C2}" srcOrd="0" destOrd="0" presId="urn:microsoft.com/office/officeart/2005/8/layout/hierarchy6"/>
    <dgm:cxn modelId="{3CD90DB0-57FB-4F42-A8A7-53E1577C9DA8}" type="presParOf" srcId="{E475C915-2066-4008-AB3E-563FE214D7EB}" destId="{FEDC20B6-04FD-4F4A-8FDD-A00DA211AAB3}" srcOrd="1" destOrd="0" presId="urn:microsoft.com/office/officeart/2005/8/layout/hierarchy6"/>
    <dgm:cxn modelId="{786C0825-F75A-411D-A9DB-EC9DE20E3FDF}" type="presParOf" srcId="{985DAF7D-207C-4196-AB4A-1E61E3753634}" destId="{A316CF42-C3F1-44DD-8F27-FCAA5C7BE39D}" srcOrd="3" destOrd="0" presId="urn:microsoft.com/office/officeart/2005/8/layout/hierarchy6"/>
    <dgm:cxn modelId="{CD42E670-E665-4561-BD99-248A12E9DDA3}" type="presParOf" srcId="{A316CF42-C3F1-44DD-8F27-FCAA5C7BE39D}" destId="{CAF4BA97-BA89-4AAA-A125-70C6021B7119}" srcOrd="0" destOrd="0" presId="urn:microsoft.com/office/officeart/2005/8/layout/hierarchy6"/>
    <dgm:cxn modelId="{7C58B97C-7D54-44DB-B770-EC8CB47A48F0}" type="presParOf" srcId="{985DAF7D-207C-4196-AB4A-1E61E3753634}" destId="{67B2D870-51AA-44E8-9626-A2681A26D136}" srcOrd="4" destOrd="0" presId="urn:microsoft.com/office/officeart/2005/8/layout/hierarchy6"/>
    <dgm:cxn modelId="{394352E0-9902-40D5-950F-23C19206A802}" type="presParOf" srcId="{67B2D870-51AA-44E8-9626-A2681A26D136}" destId="{E24C7257-31B0-4662-A159-070EAE886B5F}" srcOrd="0" destOrd="0" presId="urn:microsoft.com/office/officeart/2005/8/layout/hierarchy6"/>
    <dgm:cxn modelId="{29FD726F-6B6A-4BB3-864D-2F736F5BF039}" type="presParOf" srcId="{67B2D870-51AA-44E8-9626-A2681A26D136}" destId="{1B479314-AFBA-446D-8B70-D8D1022ACD1E}" srcOrd="1" destOrd="0" presId="urn:microsoft.com/office/officeart/2005/8/layout/hierarchy6"/>
    <dgm:cxn modelId="{5C9A2DA1-41A8-402A-88EF-795FDF27AAEC}" type="presParOf" srcId="{985DAF7D-207C-4196-AB4A-1E61E3753634}" destId="{88E7AAA5-D73A-4CCA-B9C5-6B5D9F43C926}" srcOrd="5" destOrd="0" presId="urn:microsoft.com/office/officeart/2005/8/layout/hierarchy6"/>
    <dgm:cxn modelId="{7B96B705-67D5-41C6-B4DC-0B092EA1BF3C}" type="presParOf" srcId="{88E7AAA5-D73A-4CCA-B9C5-6B5D9F43C926}" destId="{75C0D117-350F-4D53-A8D0-B58F8CF7D823}" srcOrd="0" destOrd="0" presId="urn:microsoft.com/office/officeart/2005/8/layout/hierarchy6"/>
    <dgm:cxn modelId="{ADE59AF8-2630-40CD-8B91-3D419E3ECF01}" type="presParOf" srcId="{985DAF7D-207C-4196-AB4A-1E61E3753634}" destId="{12859A7D-247B-4739-A353-B5B60FE23C5C}" srcOrd="6" destOrd="0" presId="urn:microsoft.com/office/officeart/2005/8/layout/hierarchy6"/>
    <dgm:cxn modelId="{5B8CAE3A-A89A-4010-AC49-E2E077859CE4}" type="presParOf" srcId="{12859A7D-247B-4739-A353-B5B60FE23C5C}" destId="{BE24E746-DCA6-4877-9B31-8D992F804E18}" srcOrd="0" destOrd="0" presId="urn:microsoft.com/office/officeart/2005/8/layout/hierarchy6"/>
    <dgm:cxn modelId="{B0701EFE-35C4-4F72-89E4-7045672EFA96}" type="presParOf" srcId="{12859A7D-247B-4739-A353-B5B60FE23C5C}" destId="{33D40784-22BE-4345-9982-35279336CAC4}" srcOrd="1" destOrd="0" presId="urn:microsoft.com/office/officeart/2005/8/layout/hierarchy6"/>
  </dgm:cxnLst>
  <dgm:bg/>
  <dgm:whole>
    <a:ln>
      <a:solidFill>
        <a:srgbClr val="FF00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4E746-DCA6-4877-9B31-8D992F804E18}">
      <dsp:nvSpPr>
        <dsp:cNvPr id="0" name=""/>
        <dsp:cNvSpPr/>
      </dsp:nvSpPr>
      <dsp:spPr>
        <a:xfrm>
          <a:off x="0" y="3329880"/>
          <a:ext cx="8940800" cy="875744"/>
        </a:xfrm>
        <a:prstGeom prst="roundRect">
          <a:avLst>
            <a:gd name="adj" fmla="val 10000"/>
          </a:avLst>
        </a:prstGeom>
        <a:solidFill>
          <a:schemeClr val="accent4">
            <a:lumMod val="50000"/>
            <a:alpha val="48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r" defTabSz="1244600">
            <a:lnSpc>
              <a:spcPct val="90000"/>
            </a:lnSpc>
            <a:spcBef>
              <a:spcPct val="0"/>
            </a:spcBef>
            <a:spcAft>
              <a:spcPct val="35000"/>
            </a:spcAft>
            <a:buNone/>
          </a:pPr>
          <a:r>
            <a:rPr lang="en-US" sz="2800" b="1" kern="1200" dirty="0">
              <a:latin typeface="Arial Narrow" pitchFamily="34" charset="0"/>
            </a:rPr>
            <a:t>  ALUMNI</a:t>
          </a:r>
        </a:p>
      </dsp:txBody>
      <dsp:txXfrm>
        <a:off x="0" y="3329880"/>
        <a:ext cx="2682240" cy="875744"/>
      </dsp:txXfrm>
    </dsp:sp>
    <dsp:sp modelId="{E24C7257-31B0-4662-A159-070EAE886B5F}">
      <dsp:nvSpPr>
        <dsp:cNvPr id="0" name=""/>
        <dsp:cNvSpPr/>
      </dsp:nvSpPr>
      <dsp:spPr>
        <a:xfrm>
          <a:off x="0" y="2308178"/>
          <a:ext cx="8940800" cy="875744"/>
        </a:xfrm>
        <a:prstGeom prst="roundRect">
          <a:avLst>
            <a:gd name="adj" fmla="val 10000"/>
          </a:avLst>
        </a:prstGeom>
        <a:solidFill>
          <a:schemeClr val="accent4">
            <a:lumMod val="50000"/>
            <a:alpha val="48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Narrow" pitchFamily="34" charset="0"/>
            </a:rPr>
            <a:t>Al </a:t>
          </a:r>
          <a:r>
            <a:rPr lang="en-US" sz="1200" kern="1200" dirty="0" err="1">
              <a:latin typeface="Arial Narrow" pitchFamily="34" charset="0"/>
            </a:rPr>
            <a:t>Ihsan</a:t>
          </a:r>
          <a:r>
            <a:rPr lang="en-US" sz="1200" kern="1200" dirty="0">
              <a:latin typeface="Arial Narrow" pitchFamily="34" charset="0"/>
            </a:rPr>
            <a:t> Academy Alumni Association (AAAA)</a:t>
          </a:r>
        </a:p>
        <a:p>
          <a:pPr marL="0" lvl="0" indent="0" algn="ctr" defTabSz="533400">
            <a:lnSpc>
              <a:spcPct val="90000"/>
            </a:lnSpc>
            <a:spcBef>
              <a:spcPct val="0"/>
            </a:spcBef>
            <a:spcAft>
              <a:spcPct val="35000"/>
            </a:spcAft>
            <a:buNone/>
          </a:pPr>
          <a:r>
            <a:rPr lang="en-US" sz="1200" b="1" kern="1200" dirty="0">
              <a:latin typeface="Arial Narrow" pitchFamily="34" charset="0"/>
            </a:rPr>
            <a:t>Association  Officers</a:t>
          </a:r>
        </a:p>
      </dsp:txBody>
      <dsp:txXfrm>
        <a:off x="0" y="2308178"/>
        <a:ext cx="2682240" cy="875744"/>
      </dsp:txXfrm>
    </dsp:sp>
    <dsp:sp modelId="{659843B0-14A0-4A29-83EA-A9A3E49FD0C2}">
      <dsp:nvSpPr>
        <dsp:cNvPr id="0" name=""/>
        <dsp:cNvSpPr/>
      </dsp:nvSpPr>
      <dsp:spPr>
        <a:xfrm>
          <a:off x="0" y="1286476"/>
          <a:ext cx="8940800" cy="875744"/>
        </a:xfrm>
        <a:prstGeom prst="roundRect">
          <a:avLst>
            <a:gd name="adj" fmla="val 10000"/>
          </a:avLst>
        </a:prstGeom>
        <a:solidFill>
          <a:schemeClr val="accent5">
            <a:lumMod val="75000"/>
            <a:alpha val="45000"/>
          </a:schemeClr>
        </a:solidFill>
        <a:ln>
          <a:noFill/>
        </a:ln>
        <a:effectLst>
          <a:outerShdw blurRad="50800" dist="50800" dir="5400000" algn="ctr" rotWithShape="0">
            <a:srgbClr val="000000">
              <a:alpha val="0"/>
            </a:srgbClr>
          </a:outerShdw>
        </a:effectLst>
      </dsp:spPr>
      <dsp:style>
        <a:lnRef idx="0">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latin typeface="Arial Narrow" pitchFamily="34" charset="0"/>
            </a:rPr>
            <a:t>Al </a:t>
          </a:r>
          <a:r>
            <a:rPr lang="en-US" sz="1200" kern="1200" dirty="0" err="1">
              <a:solidFill>
                <a:schemeClr val="tx1"/>
              </a:solidFill>
              <a:latin typeface="Arial Narrow" pitchFamily="34" charset="0"/>
            </a:rPr>
            <a:t>Ihsan</a:t>
          </a:r>
          <a:r>
            <a:rPr lang="en-US" sz="1200" kern="1200" dirty="0">
              <a:solidFill>
                <a:schemeClr val="tx1"/>
              </a:solidFill>
              <a:latin typeface="Arial Narrow" pitchFamily="34" charset="0"/>
            </a:rPr>
            <a:t> Academy Alumni Association (AAAA)</a:t>
          </a:r>
        </a:p>
        <a:p>
          <a:pPr marL="0" lvl="0" indent="0" algn="ctr" defTabSz="533400">
            <a:lnSpc>
              <a:spcPct val="90000"/>
            </a:lnSpc>
            <a:spcBef>
              <a:spcPct val="0"/>
            </a:spcBef>
            <a:spcAft>
              <a:spcPct val="35000"/>
            </a:spcAft>
            <a:buNone/>
          </a:pPr>
          <a:r>
            <a:rPr lang="en-US" sz="1200" b="1" kern="1200" dirty="0">
              <a:solidFill>
                <a:schemeClr val="tx1"/>
              </a:solidFill>
              <a:latin typeface="Arial Narrow" pitchFamily="34" charset="0"/>
            </a:rPr>
            <a:t>Committee Members</a:t>
          </a:r>
        </a:p>
      </dsp:txBody>
      <dsp:txXfrm>
        <a:off x="0" y="1286476"/>
        <a:ext cx="2682240" cy="875744"/>
      </dsp:txXfrm>
    </dsp:sp>
    <dsp:sp modelId="{3D08195A-36DC-4E63-A830-5E7978F194D6}">
      <dsp:nvSpPr>
        <dsp:cNvPr id="0" name=""/>
        <dsp:cNvSpPr/>
      </dsp:nvSpPr>
      <dsp:spPr>
        <a:xfrm>
          <a:off x="0" y="264775"/>
          <a:ext cx="8940800" cy="875744"/>
        </a:xfrm>
        <a:prstGeom prst="roundRect">
          <a:avLst>
            <a:gd name="adj" fmla="val 10000"/>
          </a:avLst>
        </a:prstGeom>
        <a:solidFill>
          <a:schemeClr val="bg1">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b="1" kern="1200" dirty="0">
              <a:latin typeface="Arial Narrow" pitchFamily="34" charset="0"/>
            </a:rPr>
            <a:t>ISNS BOARD</a:t>
          </a:r>
        </a:p>
      </dsp:txBody>
      <dsp:txXfrm>
        <a:off x="0" y="264775"/>
        <a:ext cx="2682240" cy="875744"/>
      </dsp:txXfrm>
    </dsp:sp>
    <dsp:sp modelId="{F0B6DCA7-67E5-427C-BA22-D0BFF4C00268}">
      <dsp:nvSpPr>
        <dsp:cNvPr id="0" name=""/>
        <dsp:cNvSpPr/>
      </dsp:nvSpPr>
      <dsp:spPr>
        <a:xfrm>
          <a:off x="4107458" y="337753"/>
          <a:ext cx="1094680" cy="729786"/>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President </a:t>
          </a:r>
        </a:p>
      </dsp:txBody>
      <dsp:txXfrm>
        <a:off x="4128833" y="359128"/>
        <a:ext cx="1051930" cy="687036"/>
      </dsp:txXfrm>
    </dsp:sp>
    <dsp:sp modelId="{448A28C4-C870-4B9F-9F85-5BFD48931C9C}">
      <dsp:nvSpPr>
        <dsp:cNvPr id="0" name=""/>
        <dsp:cNvSpPr/>
      </dsp:nvSpPr>
      <dsp:spPr>
        <a:xfrm>
          <a:off x="3231713" y="1067540"/>
          <a:ext cx="1423084" cy="291914"/>
        </a:xfrm>
        <a:custGeom>
          <a:avLst/>
          <a:gdLst/>
          <a:ahLst/>
          <a:cxnLst/>
          <a:rect l="0" t="0" r="0" b="0"/>
          <a:pathLst>
            <a:path>
              <a:moveTo>
                <a:pt x="1423084" y="0"/>
              </a:moveTo>
              <a:lnTo>
                <a:pt x="1423084" y="145957"/>
              </a:lnTo>
              <a:lnTo>
                <a:pt x="0" y="145957"/>
              </a:lnTo>
              <a:lnTo>
                <a:pt x="0" y="291914"/>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BB5714DE-6A1A-489A-AA4B-896CF6D353BF}">
      <dsp:nvSpPr>
        <dsp:cNvPr id="0" name=""/>
        <dsp:cNvSpPr/>
      </dsp:nvSpPr>
      <dsp:spPr>
        <a:xfrm>
          <a:off x="2684373" y="1359455"/>
          <a:ext cx="1094680" cy="729786"/>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Chairman, Member1</a:t>
          </a:r>
        </a:p>
      </dsp:txBody>
      <dsp:txXfrm>
        <a:off x="2705748" y="1380830"/>
        <a:ext cx="1051930" cy="687036"/>
      </dsp:txXfrm>
    </dsp:sp>
    <dsp:sp modelId="{241B6E01-4FD6-41C5-A95F-7E87809F81B3}">
      <dsp:nvSpPr>
        <dsp:cNvPr id="0" name=""/>
        <dsp:cNvSpPr/>
      </dsp:nvSpPr>
      <dsp:spPr>
        <a:xfrm>
          <a:off x="4609078" y="1067540"/>
          <a:ext cx="91440" cy="291914"/>
        </a:xfrm>
        <a:custGeom>
          <a:avLst/>
          <a:gdLst/>
          <a:ahLst/>
          <a:cxnLst/>
          <a:rect l="0" t="0" r="0" b="0"/>
          <a:pathLst>
            <a:path>
              <a:moveTo>
                <a:pt x="45720" y="0"/>
              </a:moveTo>
              <a:lnTo>
                <a:pt x="45720" y="2919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C9B0A8-E577-4BA0-9B0F-E00425F56570}">
      <dsp:nvSpPr>
        <dsp:cNvPr id="0" name=""/>
        <dsp:cNvSpPr/>
      </dsp:nvSpPr>
      <dsp:spPr>
        <a:xfrm>
          <a:off x="4107458" y="1359455"/>
          <a:ext cx="1094680" cy="729786"/>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Member 2</a:t>
          </a:r>
        </a:p>
      </dsp:txBody>
      <dsp:txXfrm>
        <a:off x="4128833" y="1380830"/>
        <a:ext cx="1051930" cy="687036"/>
      </dsp:txXfrm>
    </dsp:sp>
    <dsp:sp modelId="{3B381FF2-01C6-457D-A32B-88565757A0A0}">
      <dsp:nvSpPr>
        <dsp:cNvPr id="0" name=""/>
        <dsp:cNvSpPr/>
      </dsp:nvSpPr>
      <dsp:spPr>
        <a:xfrm>
          <a:off x="4654798" y="1067540"/>
          <a:ext cx="1423084" cy="291914"/>
        </a:xfrm>
        <a:custGeom>
          <a:avLst/>
          <a:gdLst/>
          <a:ahLst/>
          <a:cxnLst/>
          <a:rect l="0" t="0" r="0" b="0"/>
          <a:pathLst>
            <a:path>
              <a:moveTo>
                <a:pt x="0" y="0"/>
              </a:moveTo>
              <a:lnTo>
                <a:pt x="0" y="145957"/>
              </a:lnTo>
              <a:lnTo>
                <a:pt x="1423084" y="145957"/>
              </a:lnTo>
              <a:lnTo>
                <a:pt x="1423084" y="291914"/>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B8CF4E90-4E31-4108-949B-46387E9F00DF}">
      <dsp:nvSpPr>
        <dsp:cNvPr id="0" name=""/>
        <dsp:cNvSpPr/>
      </dsp:nvSpPr>
      <dsp:spPr>
        <a:xfrm>
          <a:off x="5530542" y="1359455"/>
          <a:ext cx="1094680" cy="729786"/>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Member 3</a:t>
          </a:r>
        </a:p>
      </dsp:txBody>
      <dsp:txXfrm>
        <a:off x="5551917" y="1380830"/>
        <a:ext cx="1051930" cy="687036"/>
      </dsp:txXfrm>
    </dsp:sp>
    <dsp:sp modelId="{6F63E91F-42F8-46FE-8130-36DA22E8109C}">
      <dsp:nvSpPr>
        <dsp:cNvPr id="0" name=""/>
        <dsp:cNvSpPr/>
      </dsp:nvSpPr>
      <dsp:spPr>
        <a:xfrm>
          <a:off x="2782544" y="2089242"/>
          <a:ext cx="3295338" cy="349159"/>
        </a:xfrm>
        <a:custGeom>
          <a:avLst/>
          <a:gdLst/>
          <a:ahLst/>
          <a:cxnLst/>
          <a:rect l="0" t="0" r="0" b="0"/>
          <a:pathLst>
            <a:path>
              <a:moveTo>
                <a:pt x="3295338" y="0"/>
              </a:moveTo>
              <a:lnTo>
                <a:pt x="3295338" y="174579"/>
              </a:lnTo>
              <a:lnTo>
                <a:pt x="0" y="174579"/>
              </a:lnTo>
              <a:lnTo>
                <a:pt x="0" y="349159"/>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4A650D75-B89D-4E4B-9ACD-DFE532067639}">
      <dsp:nvSpPr>
        <dsp:cNvPr id="0" name=""/>
        <dsp:cNvSpPr/>
      </dsp:nvSpPr>
      <dsp:spPr>
        <a:xfrm>
          <a:off x="2235204" y="2438401"/>
          <a:ext cx="1094680" cy="72978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President</a:t>
          </a:r>
        </a:p>
      </dsp:txBody>
      <dsp:txXfrm>
        <a:off x="2256579" y="2459776"/>
        <a:ext cx="1051930" cy="687036"/>
      </dsp:txXfrm>
    </dsp:sp>
    <dsp:sp modelId="{E4AAEBEA-5B2B-4795-AA56-F29B0A5D57F9}">
      <dsp:nvSpPr>
        <dsp:cNvPr id="0" name=""/>
        <dsp:cNvSpPr/>
      </dsp:nvSpPr>
      <dsp:spPr>
        <a:xfrm>
          <a:off x="4306536" y="2089242"/>
          <a:ext cx="1771346" cy="349159"/>
        </a:xfrm>
        <a:custGeom>
          <a:avLst/>
          <a:gdLst/>
          <a:ahLst/>
          <a:cxnLst/>
          <a:rect l="0" t="0" r="0" b="0"/>
          <a:pathLst>
            <a:path>
              <a:moveTo>
                <a:pt x="1771346" y="0"/>
              </a:moveTo>
              <a:lnTo>
                <a:pt x="1771346" y="174579"/>
              </a:lnTo>
              <a:lnTo>
                <a:pt x="0" y="174579"/>
              </a:lnTo>
              <a:lnTo>
                <a:pt x="0" y="349159"/>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4E185098-3E6A-49BA-BB7A-FA8762988C0A}">
      <dsp:nvSpPr>
        <dsp:cNvPr id="0" name=""/>
        <dsp:cNvSpPr/>
      </dsp:nvSpPr>
      <dsp:spPr>
        <a:xfrm>
          <a:off x="3759196" y="2438401"/>
          <a:ext cx="1094680" cy="72978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Treasurer</a:t>
          </a:r>
        </a:p>
      </dsp:txBody>
      <dsp:txXfrm>
        <a:off x="3780571" y="2459776"/>
        <a:ext cx="1051930" cy="687036"/>
      </dsp:txXfrm>
    </dsp:sp>
    <dsp:sp modelId="{4B570085-4642-4300-8F4A-F1360DF2C7D0}">
      <dsp:nvSpPr>
        <dsp:cNvPr id="0" name=""/>
        <dsp:cNvSpPr/>
      </dsp:nvSpPr>
      <dsp:spPr>
        <a:xfrm>
          <a:off x="5586415" y="2089242"/>
          <a:ext cx="491467" cy="330177"/>
        </a:xfrm>
        <a:custGeom>
          <a:avLst/>
          <a:gdLst/>
          <a:ahLst/>
          <a:cxnLst/>
          <a:rect l="0" t="0" r="0" b="0"/>
          <a:pathLst>
            <a:path>
              <a:moveTo>
                <a:pt x="491467" y="0"/>
              </a:moveTo>
              <a:lnTo>
                <a:pt x="491467" y="165088"/>
              </a:lnTo>
              <a:lnTo>
                <a:pt x="0" y="165088"/>
              </a:lnTo>
              <a:lnTo>
                <a:pt x="0" y="330177"/>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C116C82C-E0B9-4122-84BA-E3287A04E554}">
      <dsp:nvSpPr>
        <dsp:cNvPr id="0" name=""/>
        <dsp:cNvSpPr/>
      </dsp:nvSpPr>
      <dsp:spPr>
        <a:xfrm>
          <a:off x="5039075" y="2419420"/>
          <a:ext cx="1094680" cy="72978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Secretary</a:t>
          </a:r>
        </a:p>
      </dsp:txBody>
      <dsp:txXfrm>
        <a:off x="5060450" y="2440795"/>
        <a:ext cx="1051930" cy="687036"/>
      </dsp:txXfrm>
    </dsp:sp>
    <dsp:sp modelId="{6FB8215A-CF55-4B7B-A97B-6DCEDF97597A}">
      <dsp:nvSpPr>
        <dsp:cNvPr id="0" name=""/>
        <dsp:cNvSpPr/>
      </dsp:nvSpPr>
      <dsp:spPr>
        <a:xfrm>
          <a:off x="6077883" y="2089242"/>
          <a:ext cx="931616" cy="330177"/>
        </a:xfrm>
        <a:custGeom>
          <a:avLst/>
          <a:gdLst/>
          <a:ahLst/>
          <a:cxnLst/>
          <a:rect l="0" t="0" r="0" b="0"/>
          <a:pathLst>
            <a:path>
              <a:moveTo>
                <a:pt x="0" y="0"/>
              </a:moveTo>
              <a:lnTo>
                <a:pt x="0" y="165088"/>
              </a:lnTo>
              <a:lnTo>
                <a:pt x="931616" y="165088"/>
              </a:lnTo>
              <a:lnTo>
                <a:pt x="931616" y="330177"/>
              </a:lnTo>
            </a:path>
          </a:pathLst>
        </a:custGeom>
        <a:noFill/>
        <a:ln w="25400" cap="flat"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FA056548-5121-4FFB-BDC1-C84A14C3717C}">
      <dsp:nvSpPr>
        <dsp:cNvPr id="0" name=""/>
        <dsp:cNvSpPr/>
      </dsp:nvSpPr>
      <dsp:spPr>
        <a:xfrm>
          <a:off x="6462159" y="2419420"/>
          <a:ext cx="1094680" cy="729786"/>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Narrow" pitchFamily="34" charset="0"/>
            </a:rPr>
            <a:t>More etc.</a:t>
          </a:r>
        </a:p>
      </dsp:txBody>
      <dsp:txXfrm>
        <a:off x="6483534" y="2440795"/>
        <a:ext cx="1051930" cy="6870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pPr/>
              <a:t>11/19/2019</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79852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pPr/>
              <a:t>11/19/2019</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77524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pPr/>
              <a:t>11/19/2019</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3014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415600" y="2867800"/>
            <a:ext cx="11360800" cy="1122400"/>
          </a:xfrm>
          <a:prstGeom prst="rect">
            <a:avLst/>
          </a:prstGeom>
          <a:noFill/>
          <a:ln>
            <a:noFill/>
          </a:ln>
        </p:spPr>
        <p:txBody>
          <a:bodyPr spcFirstLastPara="1" wrap="square" lIns="121894" tIns="121894" rIns="121894" bIns="121894" anchor="ctr" anchorCtr="0"/>
          <a:lstStyle>
            <a:lvl1pPr lvl="0" algn="ctr">
              <a:lnSpc>
                <a:spcPct val="100000"/>
              </a:lnSpc>
              <a:spcBef>
                <a:spcPts val="0"/>
              </a:spcBef>
              <a:spcAft>
                <a:spcPts val="0"/>
              </a:spcAft>
              <a:buSzPts val="3600"/>
              <a:buNone/>
              <a:defRPr sz="4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1" name="Google Shape;11;p2"/>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595959"/>
                </a:solidFill>
              </a:rPr>
              <a:pPr/>
              <a:t>‹#›</a:t>
            </a:fld>
            <a:endParaRPr lang="en-US" dirty="0">
              <a:solidFill>
                <a:srgbClr val="595959"/>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2"/>
        <p:cNvGrpSpPr/>
        <p:nvPr/>
      </p:nvGrpSpPr>
      <p:grpSpPr>
        <a:xfrm>
          <a:off x="0" y="0"/>
          <a:ext cx="0" cy="0"/>
          <a:chOff x="0" y="0"/>
          <a:chExt cx="0" cy="0"/>
        </a:xfrm>
      </p:grpSpPr>
      <p:sp>
        <p:nvSpPr>
          <p:cNvPr id="13" name="Google Shape;13;p3"/>
          <p:cNvSpPr txBox="1">
            <a:spLocks noGrp="1"/>
          </p:cNvSpPr>
          <p:nvPr>
            <p:ph type="ctrTitle"/>
          </p:nvPr>
        </p:nvSpPr>
        <p:spPr>
          <a:xfrm>
            <a:off x="914400" y="2130432"/>
            <a:ext cx="10363200" cy="1470025"/>
          </a:xfrm>
          <a:prstGeom prst="rect">
            <a:avLst/>
          </a:prstGeom>
          <a:noFill/>
          <a:ln>
            <a:noFill/>
          </a:ln>
        </p:spPr>
        <p:txBody>
          <a:bodyPr spcFirstLastPara="1" wrap="square" lIns="121894" tIns="121894" rIns="121894" bIns="121894" anchor="ctr" anchorCtr="0"/>
          <a:lstStyle>
            <a:lvl1pPr marR="0" lvl="0" algn="ctr">
              <a:lnSpc>
                <a:spcPct val="100000"/>
              </a:lnSpc>
              <a:spcBef>
                <a:spcPts val="0"/>
              </a:spcBef>
              <a:spcAft>
                <a:spcPts val="0"/>
              </a:spcAft>
              <a:buClr>
                <a:schemeClr val="dk1"/>
              </a:buClr>
              <a:buSzPts val="4400"/>
              <a:buFont typeface="Calibri"/>
              <a:buNone/>
              <a:defRPr sz="33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500"/>
            </a:lvl2pPr>
            <a:lvl3pPr lvl="2" algn="l">
              <a:lnSpc>
                <a:spcPct val="100000"/>
              </a:lnSpc>
              <a:spcBef>
                <a:spcPts val="0"/>
              </a:spcBef>
              <a:spcAft>
                <a:spcPts val="0"/>
              </a:spcAft>
              <a:buSzPts val="1800"/>
              <a:buFont typeface="Arial"/>
              <a:buNone/>
              <a:defRPr sz="1500"/>
            </a:lvl3pPr>
            <a:lvl4pPr lvl="3" algn="l">
              <a:lnSpc>
                <a:spcPct val="100000"/>
              </a:lnSpc>
              <a:spcBef>
                <a:spcPts val="0"/>
              </a:spcBef>
              <a:spcAft>
                <a:spcPts val="0"/>
              </a:spcAft>
              <a:buSzPts val="1800"/>
              <a:buFont typeface="Arial"/>
              <a:buNone/>
              <a:defRPr sz="1500"/>
            </a:lvl4pPr>
            <a:lvl5pPr lvl="4" algn="l">
              <a:lnSpc>
                <a:spcPct val="100000"/>
              </a:lnSpc>
              <a:spcBef>
                <a:spcPts val="0"/>
              </a:spcBef>
              <a:spcAft>
                <a:spcPts val="0"/>
              </a:spcAft>
              <a:buSzPts val="1800"/>
              <a:buFont typeface="Arial"/>
              <a:buNone/>
              <a:defRPr sz="1500"/>
            </a:lvl5pPr>
            <a:lvl6pPr lvl="5" algn="l">
              <a:lnSpc>
                <a:spcPct val="100000"/>
              </a:lnSpc>
              <a:spcBef>
                <a:spcPts val="0"/>
              </a:spcBef>
              <a:spcAft>
                <a:spcPts val="0"/>
              </a:spcAft>
              <a:buSzPts val="1800"/>
              <a:buFont typeface="Arial"/>
              <a:buNone/>
              <a:defRPr sz="1500"/>
            </a:lvl6pPr>
            <a:lvl7pPr lvl="6" algn="l">
              <a:lnSpc>
                <a:spcPct val="100000"/>
              </a:lnSpc>
              <a:spcBef>
                <a:spcPts val="0"/>
              </a:spcBef>
              <a:spcAft>
                <a:spcPts val="0"/>
              </a:spcAft>
              <a:buSzPts val="1800"/>
              <a:buFont typeface="Arial"/>
              <a:buNone/>
              <a:defRPr sz="1500"/>
            </a:lvl7pPr>
            <a:lvl8pPr lvl="7" algn="l">
              <a:lnSpc>
                <a:spcPct val="100000"/>
              </a:lnSpc>
              <a:spcBef>
                <a:spcPts val="0"/>
              </a:spcBef>
              <a:spcAft>
                <a:spcPts val="0"/>
              </a:spcAft>
              <a:buSzPts val="1800"/>
              <a:buFont typeface="Arial"/>
              <a:buNone/>
              <a:defRPr sz="1500"/>
            </a:lvl8pPr>
            <a:lvl9pPr lvl="8" algn="l">
              <a:lnSpc>
                <a:spcPct val="100000"/>
              </a:lnSpc>
              <a:spcBef>
                <a:spcPts val="0"/>
              </a:spcBef>
              <a:spcAft>
                <a:spcPts val="0"/>
              </a:spcAft>
              <a:buSzPts val="1800"/>
              <a:buFont typeface="Arial"/>
              <a:buNone/>
              <a:defRPr sz="1500"/>
            </a:lvl9pPr>
          </a:lstStyle>
          <a:p>
            <a:endParaRPr/>
          </a:p>
        </p:txBody>
      </p:sp>
      <p:sp>
        <p:nvSpPr>
          <p:cNvPr id="14" name="Google Shape;14;p3"/>
          <p:cNvSpPr txBox="1">
            <a:spLocks noGrp="1"/>
          </p:cNvSpPr>
          <p:nvPr>
            <p:ph type="subTitle" idx="1"/>
          </p:nvPr>
        </p:nvSpPr>
        <p:spPr>
          <a:xfrm>
            <a:off x="1828800" y="3886200"/>
            <a:ext cx="8534400" cy="1752600"/>
          </a:xfrm>
          <a:prstGeom prst="rect">
            <a:avLst/>
          </a:prstGeom>
          <a:noFill/>
          <a:ln>
            <a:noFill/>
          </a:ln>
        </p:spPr>
        <p:txBody>
          <a:bodyPr spcFirstLastPara="1" wrap="square" lIns="121894" tIns="121894" rIns="121894" bIns="121894" anchor="t" anchorCtr="0"/>
          <a:lstStyle>
            <a:lvl1pPr marR="0" lvl="0" algn="ctr">
              <a:lnSpc>
                <a:spcPct val="100000"/>
              </a:lnSpc>
              <a:spcBef>
                <a:spcPts val="480"/>
              </a:spcBef>
              <a:spcAft>
                <a:spcPts val="0"/>
              </a:spcAft>
              <a:buClr>
                <a:srgbClr val="888888"/>
              </a:buClr>
              <a:buSzPts val="3200"/>
              <a:buFont typeface="Arial"/>
              <a:buNone/>
              <a:defRPr sz="2400" b="0" i="0" u="none" strike="noStrike" cap="none">
                <a:solidFill>
                  <a:srgbClr val="888888"/>
                </a:solidFill>
                <a:latin typeface="Calibri"/>
                <a:ea typeface="Calibri"/>
                <a:cs typeface="Calibri"/>
                <a:sym typeface="Calibri"/>
              </a:defRPr>
            </a:lvl1pPr>
            <a:lvl2pPr marR="0" lvl="1" algn="ctr">
              <a:lnSpc>
                <a:spcPct val="100000"/>
              </a:lnSpc>
              <a:spcBef>
                <a:spcPts val="420"/>
              </a:spcBef>
              <a:spcAft>
                <a:spcPts val="0"/>
              </a:spcAft>
              <a:buClr>
                <a:srgbClr val="888888"/>
              </a:buClr>
              <a:buSzPts val="2800"/>
              <a:buFont typeface="Arial"/>
              <a:buNone/>
              <a:defRPr sz="2100" b="0" i="0" u="none" strike="noStrike" cap="none">
                <a:solidFill>
                  <a:srgbClr val="888888"/>
                </a:solidFill>
                <a:latin typeface="Calibri"/>
                <a:ea typeface="Calibri"/>
                <a:cs typeface="Calibri"/>
                <a:sym typeface="Calibri"/>
              </a:defRPr>
            </a:lvl2pPr>
            <a:lvl3pPr marR="0" lvl="2" algn="ctr">
              <a:lnSpc>
                <a:spcPct val="100000"/>
              </a:lnSpc>
              <a:spcBef>
                <a:spcPts val="360"/>
              </a:spcBef>
              <a:spcAft>
                <a:spcPts val="0"/>
              </a:spcAft>
              <a:buClr>
                <a:srgbClr val="888888"/>
              </a:buClr>
              <a:buSzPts val="2400"/>
              <a:buFont typeface="Arial"/>
              <a:buNone/>
              <a:defRPr sz="1900" b="0" i="0" u="none" strike="noStrike" cap="none">
                <a:solidFill>
                  <a:srgbClr val="888888"/>
                </a:solidFill>
                <a:latin typeface="Calibri"/>
                <a:ea typeface="Calibri"/>
                <a:cs typeface="Calibri"/>
                <a:sym typeface="Calibri"/>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endParaRPr/>
          </a:p>
        </p:txBody>
      </p:sp>
      <p:sp>
        <p:nvSpPr>
          <p:cNvPr id="15" name="Google Shape;15;p3"/>
          <p:cNvSpPr txBox="1">
            <a:spLocks noGrp="1"/>
          </p:cNvSpPr>
          <p:nvPr>
            <p:ph type="dt" idx="10"/>
          </p:nvPr>
        </p:nvSpPr>
        <p:spPr>
          <a:xfrm>
            <a:off x="609600" y="6356356"/>
            <a:ext cx="2844800" cy="365125"/>
          </a:xfrm>
          <a:prstGeom prst="rect">
            <a:avLst/>
          </a:prstGeom>
          <a:noFill/>
          <a:ln>
            <a:noFill/>
          </a:ln>
        </p:spPr>
        <p:txBody>
          <a:bodyPr spcFirstLastPara="1" wrap="square" lIns="121894" tIns="121894" rIns="121894" bIns="121894" anchor="ctr" anchorCtr="0"/>
          <a:lstStyle>
            <a:lvl1pPr marR="0" lvl="0" algn="l" rtl="0">
              <a:lnSpc>
                <a:spcPct val="100000"/>
              </a:lnSpc>
              <a:spcBef>
                <a:spcPts val="0"/>
              </a:spcBef>
              <a:spcAft>
                <a:spcPts val="0"/>
              </a:spcAft>
              <a:buClr>
                <a:srgbClr val="888888"/>
              </a:buClr>
              <a:buSzPts val="1200"/>
              <a:buFont typeface="Calibri"/>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9pPr>
          </a:lstStyle>
          <a:p>
            <a:pPr defTabSz="1219170"/>
            <a:endParaRPr kern="0"/>
          </a:p>
        </p:txBody>
      </p:sp>
      <p:sp>
        <p:nvSpPr>
          <p:cNvPr id="16" name="Google Shape;16;p3"/>
          <p:cNvSpPr txBox="1">
            <a:spLocks noGrp="1"/>
          </p:cNvSpPr>
          <p:nvPr>
            <p:ph type="ftr" idx="11"/>
          </p:nvPr>
        </p:nvSpPr>
        <p:spPr>
          <a:xfrm>
            <a:off x="4165600" y="6356356"/>
            <a:ext cx="3860800" cy="365125"/>
          </a:xfrm>
          <a:prstGeom prst="rect">
            <a:avLst/>
          </a:prstGeom>
          <a:noFill/>
          <a:ln>
            <a:noFill/>
          </a:ln>
        </p:spPr>
        <p:txBody>
          <a:bodyPr spcFirstLastPara="1" wrap="square" lIns="121894" tIns="121894" rIns="121894" bIns="121894" anchor="ctr" anchorCtr="0"/>
          <a:lstStyle>
            <a:lvl1pPr marR="0" lvl="0" algn="ctr" rtl="0">
              <a:lnSpc>
                <a:spcPct val="100000"/>
              </a:lnSpc>
              <a:spcBef>
                <a:spcPts val="0"/>
              </a:spcBef>
              <a:spcAft>
                <a:spcPts val="0"/>
              </a:spcAft>
              <a:buClr>
                <a:srgbClr val="888888"/>
              </a:buClr>
              <a:buSzPts val="1200"/>
              <a:buFont typeface="Calibri"/>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500" b="0" i="0" u="none" strike="noStrike" cap="none">
                <a:solidFill>
                  <a:schemeClr val="dk1"/>
                </a:solidFill>
                <a:latin typeface="Calibri"/>
                <a:ea typeface="Calibri"/>
                <a:cs typeface="Calibri"/>
                <a:sym typeface="Calibri"/>
              </a:defRPr>
            </a:lvl9pPr>
          </a:lstStyle>
          <a:p>
            <a:pPr defTabSz="1219170"/>
            <a:endParaRPr kern="0"/>
          </a:p>
        </p:txBody>
      </p:sp>
      <p:sp>
        <p:nvSpPr>
          <p:cNvPr id="17" name="Google Shape;17;p3"/>
          <p:cNvSpPr txBox="1">
            <a:spLocks noGrp="1"/>
          </p:cNvSpPr>
          <p:nvPr>
            <p:ph type="sldNum" idx="12"/>
          </p:nvPr>
        </p:nvSpPr>
        <p:spPr>
          <a:xfrm>
            <a:off x="8737600" y="6356356"/>
            <a:ext cx="2844800" cy="365125"/>
          </a:xfrm>
          <a:prstGeom prst="rect">
            <a:avLst/>
          </a:prstGeom>
          <a:noFill/>
          <a:ln>
            <a:noFill/>
          </a:ln>
        </p:spPr>
        <p:txBody>
          <a:bodyPr spcFirstLastPara="1" wrap="square" lIns="121894" tIns="60930" rIns="121894" bIns="60930" anchor="ctr" anchorCtr="0">
            <a:noAutofit/>
          </a:bodyPr>
          <a:lstStyle>
            <a:lvl1pPr marL="0" marR="0" lvl="0"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415600" y="593367"/>
            <a:ext cx="11360800" cy="763600"/>
          </a:xfrm>
          <a:prstGeom prst="rect">
            <a:avLst/>
          </a:prstGeom>
          <a:noFill/>
          <a:ln>
            <a:noFill/>
          </a:ln>
        </p:spPr>
        <p:txBody>
          <a:bodyPr spcFirstLastPara="1" wrap="square" lIns="121894" tIns="121894" rIns="121894" bIns="121894" anchor="t" anchorCtr="0"/>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6" name="Google Shape;26;p5"/>
          <p:cNvSpPr txBox="1">
            <a:spLocks noGrp="1"/>
          </p:cNvSpPr>
          <p:nvPr>
            <p:ph type="body" idx="1"/>
          </p:nvPr>
        </p:nvSpPr>
        <p:spPr>
          <a:xfrm>
            <a:off x="415600" y="1536633"/>
            <a:ext cx="5333200" cy="4555200"/>
          </a:xfrm>
          <a:prstGeom prst="rect">
            <a:avLst/>
          </a:prstGeom>
          <a:noFill/>
          <a:ln>
            <a:noFill/>
          </a:ln>
        </p:spPr>
        <p:txBody>
          <a:bodyPr spcFirstLastPara="1" wrap="square" lIns="121894" tIns="121894" rIns="121894" bIns="121894" anchor="t" anchorCtr="0"/>
          <a:lstStyle>
            <a:lvl1pPr marL="609570" lvl="0" indent="-423312" algn="l">
              <a:lnSpc>
                <a:spcPct val="115000"/>
              </a:lnSpc>
              <a:spcBef>
                <a:spcPts val="0"/>
              </a:spcBef>
              <a:spcAft>
                <a:spcPts val="0"/>
              </a:spcAft>
              <a:buSzPts val="1400"/>
              <a:buChar char="●"/>
              <a:defRPr sz="1900"/>
            </a:lvl1pPr>
            <a:lvl2pPr marL="1219140" lvl="1" indent="-406381" algn="l">
              <a:lnSpc>
                <a:spcPct val="115000"/>
              </a:lnSpc>
              <a:spcBef>
                <a:spcPts val="2133"/>
              </a:spcBef>
              <a:spcAft>
                <a:spcPts val="0"/>
              </a:spcAft>
              <a:buSzPts val="1200"/>
              <a:buChar char="○"/>
              <a:defRPr sz="1600"/>
            </a:lvl2pPr>
            <a:lvl3pPr marL="1828709" lvl="2" indent="-406381" algn="l">
              <a:lnSpc>
                <a:spcPct val="115000"/>
              </a:lnSpc>
              <a:spcBef>
                <a:spcPts val="2133"/>
              </a:spcBef>
              <a:spcAft>
                <a:spcPts val="0"/>
              </a:spcAft>
              <a:buSzPts val="1200"/>
              <a:buChar char="■"/>
              <a:defRPr sz="1600"/>
            </a:lvl3pPr>
            <a:lvl4pPr marL="2438278" lvl="3" indent="-406381" algn="l">
              <a:lnSpc>
                <a:spcPct val="115000"/>
              </a:lnSpc>
              <a:spcBef>
                <a:spcPts val="2133"/>
              </a:spcBef>
              <a:spcAft>
                <a:spcPts val="0"/>
              </a:spcAft>
              <a:buSzPts val="1200"/>
              <a:buChar char="●"/>
              <a:defRPr sz="1600"/>
            </a:lvl4pPr>
            <a:lvl5pPr marL="3047848" lvl="4" indent="-406381" algn="l">
              <a:lnSpc>
                <a:spcPct val="115000"/>
              </a:lnSpc>
              <a:spcBef>
                <a:spcPts val="2133"/>
              </a:spcBef>
              <a:spcAft>
                <a:spcPts val="0"/>
              </a:spcAft>
              <a:buSzPts val="1200"/>
              <a:buChar char="○"/>
              <a:defRPr sz="1600"/>
            </a:lvl5pPr>
            <a:lvl6pPr marL="3657418" lvl="5" indent="-406381" algn="l">
              <a:lnSpc>
                <a:spcPct val="115000"/>
              </a:lnSpc>
              <a:spcBef>
                <a:spcPts val="2133"/>
              </a:spcBef>
              <a:spcAft>
                <a:spcPts val="0"/>
              </a:spcAft>
              <a:buSzPts val="1200"/>
              <a:buChar char="■"/>
              <a:defRPr sz="1600"/>
            </a:lvl6pPr>
            <a:lvl7pPr marL="4266987" lvl="6" indent="-406381" algn="l">
              <a:lnSpc>
                <a:spcPct val="115000"/>
              </a:lnSpc>
              <a:spcBef>
                <a:spcPts val="2133"/>
              </a:spcBef>
              <a:spcAft>
                <a:spcPts val="0"/>
              </a:spcAft>
              <a:buSzPts val="1200"/>
              <a:buChar char="●"/>
              <a:defRPr sz="1600"/>
            </a:lvl7pPr>
            <a:lvl8pPr marL="4876557" lvl="7" indent="-406381" algn="l">
              <a:lnSpc>
                <a:spcPct val="115000"/>
              </a:lnSpc>
              <a:spcBef>
                <a:spcPts val="2133"/>
              </a:spcBef>
              <a:spcAft>
                <a:spcPts val="0"/>
              </a:spcAft>
              <a:buSzPts val="1200"/>
              <a:buChar char="○"/>
              <a:defRPr sz="1600"/>
            </a:lvl8pPr>
            <a:lvl9pPr marL="5486126" lvl="8" indent="-406381" algn="l">
              <a:lnSpc>
                <a:spcPct val="115000"/>
              </a:lnSpc>
              <a:spcBef>
                <a:spcPts val="2133"/>
              </a:spcBef>
              <a:spcAft>
                <a:spcPts val="2133"/>
              </a:spcAft>
              <a:buSzPts val="1200"/>
              <a:buChar char="■"/>
              <a:defRPr sz="1600"/>
            </a:lvl9pPr>
          </a:lstStyle>
          <a:p>
            <a:endParaRPr/>
          </a:p>
        </p:txBody>
      </p:sp>
      <p:sp>
        <p:nvSpPr>
          <p:cNvPr id="27" name="Google Shape;27;p5"/>
          <p:cNvSpPr txBox="1">
            <a:spLocks noGrp="1"/>
          </p:cNvSpPr>
          <p:nvPr>
            <p:ph type="body" idx="2"/>
          </p:nvPr>
        </p:nvSpPr>
        <p:spPr>
          <a:xfrm>
            <a:off x="6443200" y="1536633"/>
            <a:ext cx="5333200" cy="4555200"/>
          </a:xfrm>
          <a:prstGeom prst="rect">
            <a:avLst/>
          </a:prstGeom>
          <a:noFill/>
          <a:ln>
            <a:noFill/>
          </a:ln>
        </p:spPr>
        <p:txBody>
          <a:bodyPr spcFirstLastPara="1" wrap="square" lIns="121894" tIns="121894" rIns="121894" bIns="121894" anchor="t" anchorCtr="0"/>
          <a:lstStyle>
            <a:lvl1pPr marL="609570" lvl="0" indent="-423312" algn="l">
              <a:lnSpc>
                <a:spcPct val="115000"/>
              </a:lnSpc>
              <a:spcBef>
                <a:spcPts val="0"/>
              </a:spcBef>
              <a:spcAft>
                <a:spcPts val="0"/>
              </a:spcAft>
              <a:buSzPts val="1400"/>
              <a:buChar char="●"/>
              <a:defRPr sz="1900"/>
            </a:lvl1pPr>
            <a:lvl2pPr marL="1219140" lvl="1" indent="-406381" algn="l">
              <a:lnSpc>
                <a:spcPct val="115000"/>
              </a:lnSpc>
              <a:spcBef>
                <a:spcPts val="2133"/>
              </a:spcBef>
              <a:spcAft>
                <a:spcPts val="0"/>
              </a:spcAft>
              <a:buSzPts val="1200"/>
              <a:buChar char="○"/>
              <a:defRPr sz="1600"/>
            </a:lvl2pPr>
            <a:lvl3pPr marL="1828709" lvl="2" indent="-406381" algn="l">
              <a:lnSpc>
                <a:spcPct val="115000"/>
              </a:lnSpc>
              <a:spcBef>
                <a:spcPts val="2133"/>
              </a:spcBef>
              <a:spcAft>
                <a:spcPts val="0"/>
              </a:spcAft>
              <a:buSzPts val="1200"/>
              <a:buChar char="■"/>
              <a:defRPr sz="1600"/>
            </a:lvl3pPr>
            <a:lvl4pPr marL="2438278" lvl="3" indent="-406381" algn="l">
              <a:lnSpc>
                <a:spcPct val="115000"/>
              </a:lnSpc>
              <a:spcBef>
                <a:spcPts val="2133"/>
              </a:spcBef>
              <a:spcAft>
                <a:spcPts val="0"/>
              </a:spcAft>
              <a:buSzPts val="1200"/>
              <a:buChar char="●"/>
              <a:defRPr sz="1600"/>
            </a:lvl4pPr>
            <a:lvl5pPr marL="3047848" lvl="4" indent="-406381" algn="l">
              <a:lnSpc>
                <a:spcPct val="115000"/>
              </a:lnSpc>
              <a:spcBef>
                <a:spcPts val="2133"/>
              </a:spcBef>
              <a:spcAft>
                <a:spcPts val="0"/>
              </a:spcAft>
              <a:buSzPts val="1200"/>
              <a:buChar char="○"/>
              <a:defRPr sz="1600"/>
            </a:lvl5pPr>
            <a:lvl6pPr marL="3657418" lvl="5" indent="-406381" algn="l">
              <a:lnSpc>
                <a:spcPct val="115000"/>
              </a:lnSpc>
              <a:spcBef>
                <a:spcPts val="2133"/>
              </a:spcBef>
              <a:spcAft>
                <a:spcPts val="0"/>
              </a:spcAft>
              <a:buSzPts val="1200"/>
              <a:buChar char="■"/>
              <a:defRPr sz="1600"/>
            </a:lvl6pPr>
            <a:lvl7pPr marL="4266987" lvl="6" indent="-406381" algn="l">
              <a:lnSpc>
                <a:spcPct val="115000"/>
              </a:lnSpc>
              <a:spcBef>
                <a:spcPts val="2133"/>
              </a:spcBef>
              <a:spcAft>
                <a:spcPts val="0"/>
              </a:spcAft>
              <a:buSzPts val="1200"/>
              <a:buChar char="●"/>
              <a:defRPr sz="1600"/>
            </a:lvl7pPr>
            <a:lvl8pPr marL="4876557" lvl="7" indent="-406381" algn="l">
              <a:lnSpc>
                <a:spcPct val="115000"/>
              </a:lnSpc>
              <a:spcBef>
                <a:spcPts val="2133"/>
              </a:spcBef>
              <a:spcAft>
                <a:spcPts val="0"/>
              </a:spcAft>
              <a:buSzPts val="1200"/>
              <a:buChar char="○"/>
              <a:defRPr sz="1600"/>
            </a:lvl8pPr>
            <a:lvl9pPr marL="5486126" lvl="8" indent="-406381" algn="l">
              <a:lnSpc>
                <a:spcPct val="115000"/>
              </a:lnSpc>
              <a:spcBef>
                <a:spcPts val="2133"/>
              </a:spcBef>
              <a:spcAft>
                <a:spcPts val="2133"/>
              </a:spcAft>
              <a:buSzPts val="1200"/>
              <a:buChar char="■"/>
              <a:defRPr sz="1600"/>
            </a:lvl9pPr>
          </a:lstStyle>
          <a:p>
            <a:endParaRPr/>
          </a:p>
        </p:txBody>
      </p:sp>
      <p:sp>
        <p:nvSpPr>
          <p:cNvPr id="28" name="Google Shape;28;p5"/>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595959"/>
                </a:solidFill>
              </a:rPr>
              <a:pPr/>
              <a:t>‹#›</a:t>
            </a:fld>
            <a:endParaRPr lang="en-US" dirty="0">
              <a:solidFill>
                <a:srgbClr val="595959"/>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415600" y="740800"/>
            <a:ext cx="3744000" cy="1007600"/>
          </a:xfrm>
          <a:prstGeom prst="rect">
            <a:avLst/>
          </a:prstGeom>
          <a:noFill/>
          <a:ln>
            <a:noFill/>
          </a:ln>
        </p:spPr>
        <p:txBody>
          <a:bodyPr spcFirstLastPara="1" wrap="square" lIns="121894" tIns="121894" rIns="121894" bIns="121894" anchor="b" anchorCtr="0"/>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4" name="Google Shape;34;p7"/>
          <p:cNvSpPr txBox="1">
            <a:spLocks noGrp="1"/>
          </p:cNvSpPr>
          <p:nvPr>
            <p:ph type="body" idx="1"/>
          </p:nvPr>
        </p:nvSpPr>
        <p:spPr>
          <a:xfrm>
            <a:off x="415600" y="1852800"/>
            <a:ext cx="3744000" cy="4239200"/>
          </a:xfrm>
          <a:prstGeom prst="rect">
            <a:avLst/>
          </a:prstGeom>
          <a:noFill/>
          <a:ln>
            <a:noFill/>
          </a:ln>
        </p:spPr>
        <p:txBody>
          <a:bodyPr spcFirstLastPara="1" wrap="square" lIns="121894" tIns="121894" rIns="121894" bIns="121894" anchor="t" anchorCtr="0"/>
          <a:lstStyle>
            <a:lvl1pPr marL="609570" lvl="0" indent="-406381" algn="l">
              <a:lnSpc>
                <a:spcPct val="115000"/>
              </a:lnSpc>
              <a:spcBef>
                <a:spcPts val="0"/>
              </a:spcBef>
              <a:spcAft>
                <a:spcPts val="0"/>
              </a:spcAft>
              <a:buSzPts val="1200"/>
              <a:buChar char="●"/>
              <a:defRPr sz="1600"/>
            </a:lvl1pPr>
            <a:lvl2pPr marL="1219140" lvl="1" indent="-406381" algn="l">
              <a:lnSpc>
                <a:spcPct val="115000"/>
              </a:lnSpc>
              <a:spcBef>
                <a:spcPts val="2133"/>
              </a:spcBef>
              <a:spcAft>
                <a:spcPts val="0"/>
              </a:spcAft>
              <a:buSzPts val="1200"/>
              <a:buChar char="○"/>
              <a:defRPr sz="1600"/>
            </a:lvl2pPr>
            <a:lvl3pPr marL="1828709" lvl="2" indent="-406381" algn="l">
              <a:lnSpc>
                <a:spcPct val="115000"/>
              </a:lnSpc>
              <a:spcBef>
                <a:spcPts val="2133"/>
              </a:spcBef>
              <a:spcAft>
                <a:spcPts val="0"/>
              </a:spcAft>
              <a:buSzPts val="1200"/>
              <a:buChar char="■"/>
              <a:defRPr sz="1600"/>
            </a:lvl3pPr>
            <a:lvl4pPr marL="2438278" lvl="3" indent="-406381" algn="l">
              <a:lnSpc>
                <a:spcPct val="115000"/>
              </a:lnSpc>
              <a:spcBef>
                <a:spcPts val="2133"/>
              </a:spcBef>
              <a:spcAft>
                <a:spcPts val="0"/>
              </a:spcAft>
              <a:buSzPts val="1200"/>
              <a:buChar char="●"/>
              <a:defRPr sz="1600"/>
            </a:lvl4pPr>
            <a:lvl5pPr marL="3047848" lvl="4" indent="-406381" algn="l">
              <a:lnSpc>
                <a:spcPct val="115000"/>
              </a:lnSpc>
              <a:spcBef>
                <a:spcPts val="2133"/>
              </a:spcBef>
              <a:spcAft>
                <a:spcPts val="0"/>
              </a:spcAft>
              <a:buSzPts val="1200"/>
              <a:buChar char="○"/>
              <a:defRPr sz="1600"/>
            </a:lvl5pPr>
            <a:lvl6pPr marL="3657418" lvl="5" indent="-406381" algn="l">
              <a:lnSpc>
                <a:spcPct val="115000"/>
              </a:lnSpc>
              <a:spcBef>
                <a:spcPts val="2133"/>
              </a:spcBef>
              <a:spcAft>
                <a:spcPts val="0"/>
              </a:spcAft>
              <a:buSzPts val="1200"/>
              <a:buChar char="■"/>
              <a:defRPr sz="1600"/>
            </a:lvl6pPr>
            <a:lvl7pPr marL="4266987" lvl="6" indent="-406381" algn="l">
              <a:lnSpc>
                <a:spcPct val="115000"/>
              </a:lnSpc>
              <a:spcBef>
                <a:spcPts val="2133"/>
              </a:spcBef>
              <a:spcAft>
                <a:spcPts val="0"/>
              </a:spcAft>
              <a:buSzPts val="1200"/>
              <a:buChar char="●"/>
              <a:defRPr sz="1600"/>
            </a:lvl7pPr>
            <a:lvl8pPr marL="4876557" lvl="7" indent="-406381" algn="l">
              <a:lnSpc>
                <a:spcPct val="115000"/>
              </a:lnSpc>
              <a:spcBef>
                <a:spcPts val="2133"/>
              </a:spcBef>
              <a:spcAft>
                <a:spcPts val="0"/>
              </a:spcAft>
              <a:buSzPts val="1200"/>
              <a:buChar char="○"/>
              <a:defRPr sz="1600"/>
            </a:lvl8pPr>
            <a:lvl9pPr marL="5486126" lvl="8" indent="-406381" algn="l">
              <a:lnSpc>
                <a:spcPct val="115000"/>
              </a:lnSpc>
              <a:spcBef>
                <a:spcPts val="2133"/>
              </a:spcBef>
              <a:spcAft>
                <a:spcPts val="2133"/>
              </a:spcAft>
              <a:buSzPts val="1200"/>
              <a:buChar char="■"/>
              <a:defRPr sz="1600"/>
            </a:lvl9pPr>
          </a:lstStyle>
          <a:p>
            <a:endParaRPr/>
          </a:p>
        </p:txBody>
      </p:sp>
      <p:sp>
        <p:nvSpPr>
          <p:cNvPr id="35" name="Google Shape;35;p7"/>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595959"/>
                </a:solidFill>
              </a:rPr>
              <a:pPr/>
              <a:t>‹#›</a:t>
            </a:fld>
            <a:endParaRPr lang="en-US" dirty="0">
              <a:solidFill>
                <a:srgbClr val="595959"/>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653667" y="600200"/>
            <a:ext cx="8490400" cy="5454400"/>
          </a:xfrm>
          <a:prstGeom prst="rect">
            <a:avLst/>
          </a:prstGeom>
          <a:noFill/>
          <a:ln>
            <a:noFill/>
          </a:ln>
        </p:spPr>
        <p:txBody>
          <a:bodyPr spcFirstLastPara="1" wrap="square" lIns="121894" tIns="121894" rIns="121894" bIns="121894" anchor="ctr" anchorCtr="0"/>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38" name="Google Shape;38;p8"/>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595959"/>
                </a:solidFill>
              </a:rPr>
              <a:pPr/>
              <a:t>‹#›</a:t>
            </a:fld>
            <a:endParaRPr lang="en-US" dirty="0">
              <a:solidFill>
                <a:srgbClr val="595959"/>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p9"/>
          <p:cNvSpPr/>
          <p:nvPr/>
        </p:nvSpPr>
        <p:spPr>
          <a:xfrm>
            <a:off x="6096000" y="-167"/>
            <a:ext cx="6096000" cy="6858000"/>
          </a:xfrm>
          <a:prstGeom prst="rect">
            <a:avLst/>
          </a:prstGeom>
          <a:solidFill>
            <a:schemeClr val="lt2"/>
          </a:solidFill>
          <a:ln>
            <a:noFill/>
          </a:ln>
        </p:spPr>
        <p:txBody>
          <a:bodyPr spcFirstLastPara="1" wrap="square" lIns="121894" tIns="121894" rIns="121894" bIns="121894" anchor="ctr" anchorCtr="0">
            <a:noAutofit/>
          </a:bodyPr>
          <a:lstStyle/>
          <a:p>
            <a:pPr defTabSz="1219170">
              <a:buClr>
                <a:srgbClr val="000000"/>
              </a:buClr>
              <a:buSzPts val="1400"/>
              <a:buFont typeface="Arial"/>
              <a:buNone/>
            </a:pPr>
            <a:endParaRPr sz="1900" kern="0" dirty="0">
              <a:solidFill>
                <a:srgbClr val="000000"/>
              </a:solidFill>
              <a:ea typeface="Arial"/>
              <a:cs typeface="Arial"/>
              <a:sym typeface="Arial"/>
            </a:endParaRPr>
          </a:p>
        </p:txBody>
      </p:sp>
      <p:sp>
        <p:nvSpPr>
          <p:cNvPr id="41" name="Google Shape;41;p9"/>
          <p:cNvSpPr txBox="1">
            <a:spLocks noGrp="1"/>
          </p:cNvSpPr>
          <p:nvPr>
            <p:ph type="title"/>
          </p:nvPr>
        </p:nvSpPr>
        <p:spPr>
          <a:xfrm>
            <a:off x="354000" y="1644233"/>
            <a:ext cx="5393600" cy="1976400"/>
          </a:xfrm>
          <a:prstGeom prst="rect">
            <a:avLst/>
          </a:prstGeom>
          <a:noFill/>
          <a:ln>
            <a:noFill/>
          </a:ln>
        </p:spPr>
        <p:txBody>
          <a:bodyPr spcFirstLastPara="1" wrap="square" lIns="121894" tIns="121894" rIns="121894" bIns="121894" anchor="b" anchorCtr="0"/>
          <a:lstStyle>
            <a:lvl1pPr lvl="0" algn="ctr">
              <a:lnSpc>
                <a:spcPct val="100000"/>
              </a:lnSpc>
              <a:spcBef>
                <a:spcPts val="0"/>
              </a:spcBef>
              <a:spcAft>
                <a:spcPts val="0"/>
              </a:spcAft>
              <a:buSzPts val="4200"/>
              <a:buNone/>
              <a:defRPr sz="5600"/>
            </a:lvl1pPr>
            <a:lvl2pPr lvl="1" algn="ctr">
              <a:lnSpc>
                <a:spcPct val="100000"/>
              </a:lnSpc>
              <a:spcBef>
                <a:spcPts val="0"/>
              </a:spcBef>
              <a:spcAft>
                <a:spcPts val="0"/>
              </a:spcAft>
              <a:buSzPts val="4200"/>
              <a:buNone/>
              <a:defRPr sz="5600"/>
            </a:lvl2pPr>
            <a:lvl3pPr lvl="2" algn="ctr">
              <a:lnSpc>
                <a:spcPct val="100000"/>
              </a:lnSpc>
              <a:spcBef>
                <a:spcPts val="0"/>
              </a:spcBef>
              <a:spcAft>
                <a:spcPts val="0"/>
              </a:spcAft>
              <a:buSzPts val="4200"/>
              <a:buNone/>
              <a:defRPr sz="5600"/>
            </a:lvl3pPr>
            <a:lvl4pPr lvl="3" algn="ctr">
              <a:lnSpc>
                <a:spcPct val="100000"/>
              </a:lnSpc>
              <a:spcBef>
                <a:spcPts val="0"/>
              </a:spcBef>
              <a:spcAft>
                <a:spcPts val="0"/>
              </a:spcAft>
              <a:buSzPts val="4200"/>
              <a:buNone/>
              <a:defRPr sz="5600"/>
            </a:lvl4pPr>
            <a:lvl5pPr lvl="4" algn="ctr">
              <a:lnSpc>
                <a:spcPct val="100000"/>
              </a:lnSpc>
              <a:spcBef>
                <a:spcPts val="0"/>
              </a:spcBef>
              <a:spcAft>
                <a:spcPts val="0"/>
              </a:spcAft>
              <a:buSzPts val="4200"/>
              <a:buNone/>
              <a:defRPr sz="5600"/>
            </a:lvl5pPr>
            <a:lvl6pPr lvl="5" algn="ctr">
              <a:lnSpc>
                <a:spcPct val="100000"/>
              </a:lnSpc>
              <a:spcBef>
                <a:spcPts val="0"/>
              </a:spcBef>
              <a:spcAft>
                <a:spcPts val="0"/>
              </a:spcAft>
              <a:buSzPts val="4200"/>
              <a:buNone/>
              <a:defRPr sz="5600"/>
            </a:lvl6pPr>
            <a:lvl7pPr lvl="6" algn="ctr">
              <a:lnSpc>
                <a:spcPct val="100000"/>
              </a:lnSpc>
              <a:spcBef>
                <a:spcPts val="0"/>
              </a:spcBef>
              <a:spcAft>
                <a:spcPts val="0"/>
              </a:spcAft>
              <a:buSzPts val="4200"/>
              <a:buNone/>
              <a:defRPr sz="5600"/>
            </a:lvl7pPr>
            <a:lvl8pPr lvl="7" algn="ctr">
              <a:lnSpc>
                <a:spcPct val="100000"/>
              </a:lnSpc>
              <a:spcBef>
                <a:spcPts val="0"/>
              </a:spcBef>
              <a:spcAft>
                <a:spcPts val="0"/>
              </a:spcAft>
              <a:buSzPts val="4200"/>
              <a:buNone/>
              <a:defRPr sz="5600"/>
            </a:lvl8pPr>
            <a:lvl9pPr lvl="8" algn="ctr">
              <a:lnSpc>
                <a:spcPct val="100000"/>
              </a:lnSpc>
              <a:spcBef>
                <a:spcPts val="0"/>
              </a:spcBef>
              <a:spcAft>
                <a:spcPts val="0"/>
              </a:spcAft>
              <a:buSzPts val="4200"/>
              <a:buNone/>
              <a:defRPr sz="5600"/>
            </a:lvl9pPr>
          </a:lstStyle>
          <a:p>
            <a:endParaRPr/>
          </a:p>
        </p:txBody>
      </p:sp>
      <p:sp>
        <p:nvSpPr>
          <p:cNvPr id="42" name="Google Shape;42;p9"/>
          <p:cNvSpPr txBox="1">
            <a:spLocks noGrp="1"/>
          </p:cNvSpPr>
          <p:nvPr>
            <p:ph type="subTitle" idx="1"/>
          </p:nvPr>
        </p:nvSpPr>
        <p:spPr>
          <a:xfrm>
            <a:off x="354000" y="3737433"/>
            <a:ext cx="5393600" cy="1646800"/>
          </a:xfrm>
          <a:prstGeom prst="rect">
            <a:avLst/>
          </a:prstGeom>
          <a:noFill/>
          <a:ln>
            <a:noFill/>
          </a:ln>
        </p:spPr>
        <p:txBody>
          <a:bodyPr spcFirstLastPara="1" wrap="square" lIns="121894" tIns="121894" rIns="121894" bIns="121894" anchor="t" anchorCtr="0"/>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43" name="Google Shape;43;p9"/>
          <p:cNvSpPr txBox="1">
            <a:spLocks noGrp="1"/>
          </p:cNvSpPr>
          <p:nvPr>
            <p:ph type="body" idx="2"/>
          </p:nvPr>
        </p:nvSpPr>
        <p:spPr>
          <a:xfrm>
            <a:off x="6586000" y="965433"/>
            <a:ext cx="5116000" cy="4926800"/>
          </a:xfrm>
          <a:prstGeom prst="rect">
            <a:avLst/>
          </a:prstGeom>
          <a:noFill/>
          <a:ln>
            <a:noFill/>
          </a:ln>
        </p:spPr>
        <p:txBody>
          <a:bodyPr spcFirstLastPara="1" wrap="square" lIns="121894" tIns="121894" rIns="121894" bIns="121894" anchor="ctr" anchorCtr="0"/>
          <a:lstStyle>
            <a:lvl1pPr marL="609570" lvl="0" indent="-457178" algn="l">
              <a:lnSpc>
                <a:spcPct val="115000"/>
              </a:lnSpc>
              <a:spcBef>
                <a:spcPts val="0"/>
              </a:spcBef>
              <a:spcAft>
                <a:spcPts val="0"/>
              </a:spcAft>
              <a:buSzPts val="1800"/>
              <a:buChar char="●"/>
              <a:defRPr/>
            </a:lvl1pPr>
            <a:lvl2pPr marL="1219140" lvl="1" indent="-423312" algn="l">
              <a:lnSpc>
                <a:spcPct val="115000"/>
              </a:lnSpc>
              <a:spcBef>
                <a:spcPts val="2133"/>
              </a:spcBef>
              <a:spcAft>
                <a:spcPts val="0"/>
              </a:spcAft>
              <a:buSzPts val="1400"/>
              <a:buChar char="○"/>
              <a:defRPr/>
            </a:lvl2pPr>
            <a:lvl3pPr marL="1828709" lvl="2" indent="-423312" algn="l">
              <a:lnSpc>
                <a:spcPct val="115000"/>
              </a:lnSpc>
              <a:spcBef>
                <a:spcPts val="2133"/>
              </a:spcBef>
              <a:spcAft>
                <a:spcPts val="0"/>
              </a:spcAft>
              <a:buSzPts val="1400"/>
              <a:buChar char="■"/>
              <a:defRPr/>
            </a:lvl3pPr>
            <a:lvl4pPr marL="2438278" lvl="3" indent="-423312" algn="l">
              <a:lnSpc>
                <a:spcPct val="115000"/>
              </a:lnSpc>
              <a:spcBef>
                <a:spcPts val="2133"/>
              </a:spcBef>
              <a:spcAft>
                <a:spcPts val="0"/>
              </a:spcAft>
              <a:buSzPts val="1400"/>
              <a:buChar char="●"/>
              <a:defRPr/>
            </a:lvl4pPr>
            <a:lvl5pPr marL="3047848" lvl="4" indent="-423312" algn="l">
              <a:lnSpc>
                <a:spcPct val="115000"/>
              </a:lnSpc>
              <a:spcBef>
                <a:spcPts val="2133"/>
              </a:spcBef>
              <a:spcAft>
                <a:spcPts val="0"/>
              </a:spcAft>
              <a:buSzPts val="1400"/>
              <a:buChar char="○"/>
              <a:defRPr/>
            </a:lvl5pPr>
            <a:lvl6pPr marL="3657418" lvl="5" indent="-423312" algn="l">
              <a:lnSpc>
                <a:spcPct val="115000"/>
              </a:lnSpc>
              <a:spcBef>
                <a:spcPts val="2133"/>
              </a:spcBef>
              <a:spcAft>
                <a:spcPts val="0"/>
              </a:spcAft>
              <a:buSzPts val="1400"/>
              <a:buChar char="■"/>
              <a:defRPr/>
            </a:lvl6pPr>
            <a:lvl7pPr marL="4266987" lvl="6" indent="-423312" algn="l">
              <a:lnSpc>
                <a:spcPct val="115000"/>
              </a:lnSpc>
              <a:spcBef>
                <a:spcPts val="2133"/>
              </a:spcBef>
              <a:spcAft>
                <a:spcPts val="0"/>
              </a:spcAft>
              <a:buSzPts val="1400"/>
              <a:buChar char="●"/>
              <a:defRPr/>
            </a:lvl7pPr>
            <a:lvl8pPr marL="4876557" lvl="7" indent="-423312" algn="l">
              <a:lnSpc>
                <a:spcPct val="115000"/>
              </a:lnSpc>
              <a:spcBef>
                <a:spcPts val="2133"/>
              </a:spcBef>
              <a:spcAft>
                <a:spcPts val="0"/>
              </a:spcAft>
              <a:buSzPts val="1400"/>
              <a:buChar char="○"/>
              <a:defRPr/>
            </a:lvl8pPr>
            <a:lvl9pPr marL="5486126" lvl="8" indent="-423312" algn="l">
              <a:lnSpc>
                <a:spcPct val="115000"/>
              </a:lnSpc>
              <a:spcBef>
                <a:spcPts val="2133"/>
              </a:spcBef>
              <a:spcAft>
                <a:spcPts val="2133"/>
              </a:spcAft>
              <a:buSzPts val="1400"/>
              <a:buChar char="■"/>
              <a:defRPr/>
            </a:lvl9pPr>
          </a:lstStyle>
          <a:p>
            <a:endParaRPr/>
          </a:p>
        </p:txBody>
      </p:sp>
      <p:sp>
        <p:nvSpPr>
          <p:cNvPr id="44" name="Google Shape;44;p9"/>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595959"/>
                </a:solidFill>
              </a:rPr>
              <a:pPr/>
              <a:t>‹#›</a:t>
            </a:fld>
            <a:endParaRPr lang="en-US" dirty="0">
              <a:solidFill>
                <a:srgbClr val="595959"/>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415600" y="5640767"/>
            <a:ext cx="7998400" cy="806800"/>
          </a:xfrm>
          <a:prstGeom prst="rect">
            <a:avLst/>
          </a:prstGeom>
          <a:noFill/>
          <a:ln>
            <a:noFill/>
          </a:ln>
        </p:spPr>
        <p:txBody>
          <a:bodyPr spcFirstLastPara="1" wrap="square" lIns="121894" tIns="121894" rIns="121894" bIns="121894" anchor="ctr" anchorCtr="0"/>
          <a:lstStyle>
            <a:lvl1pPr marL="609570" lvl="0" indent="-304784" algn="l">
              <a:lnSpc>
                <a:spcPct val="100000"/>
              </a:lnSpc>
              <a:spcBef>
                <a:spcPts val="0"/>
              </a:spcBef>
              <a:spcAft>
                <a:spcPts val="0"/>
              </a:spcAft>
              <a:buSzPts val="1800"/>
              <a:buNone/>
              <a:defRPr/>
            </a:lvl1pPr>
          </a:lstStyle>
          <a:p>
            <a:endParaRPr/>
          </a:p>
        </p:txBody>
      </p:sp>
      <p:sp>
        <p:nvSpPr>
          <p:cNvPr id="47" name="Google Shape;47;p10"/>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595959"/>
                </a:solidFill>
              </a:rPr>
              <a:pPr/>
              <a:t>‹#›</a:t>
            </a:fld>
            <a:endParaRPr lang="en-US" dirty="0">
              <a:solidFill>
                <a:srgbClr val="595959"/>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415600" y="1474833"/>
            <a:ext cx="11360800" cy="2618000"/>
          </a:xfrm>
          <a:prstGeom prst="rect">
            <a:avLst/>
          </a:prstGeom>
          <a:noFill/>
          <a:ln>
            <a:noFill/>
          </a:ln>
        </p:spPr>
        <p:txBody>
          <a:bodyPr spcFirstLastPara="1" wrap="square" lIns="121894" tIns="121894" rIns="121894" bIns="121894" anchor="b" anchorCtr="0"/>
          <a:lstStyle>
            <a:lvl1pPr lvl="0" algn="ctr">
              <a:lnSpc>
                <a:spcPct val="100000"/>
              </a:lnSpc>
              <a:spcBef>
                <a:spcPts val="0"/>
              </a:spcBef>
              <a:spcAft>
                <a:spcPts val="0"/>
              </a:spcAft>
              <a:buSzPts val="12000"/>
              <a:buNone/>
              <a:defRPr sz="16000"/>
            </a:lvl1pPr>
            <a:lvl2pPr lvl="1" algn="ctr">
              <a:lnSpc>
                <a:spcPct val="100000"/>
              </a:lnSpc>
              <a:spcBef>
                <a:spcPts val="0"/>
              </a:spcBef>
              <a:spcAft>
                <a:spcPts val="0"/>
              </a:spcAft>
              <a:buSzPts val="12000"/>
              <a:buNone/>
              <a:defRPr sz="16000"/>
            </a:lvl2pPr>
            <a:lvl3pPr lvl="2" algn="ctr">
              <a:lnSpc>
                <a:spcPct val="100000"/>
              </a:lnSpc>
              <a:spcBef>
                <a:spcPts val="0"/>
              </a:spcBef>
              <a:spcAft>
                <a:spcPts val="0"/>
              </a:spcAft>
              <a:buSzPts val="12000"/>
              <a:buNone/>
              <a:defRPr sz="16000"/>
            </a:lvl3pPr>
            <a:lvl4pPr lvl="3" algn="ctr">
              <a:lnSpc>
                <a:spcPct val="100000"/>
              </a:lnSpc>
              <a:spcBef>
                <a:spcPts val="0"/>
              </a:spcBef>
              <a:spcAft>
                <a:spcPts val="0"/>
              </a:spcAft>
              <a:buSzPts val="12000"/>
              <a:buNone/>
              <a:defRPr sz="16000"/>
            </a:lvl4pPr>
            <a:lvl5pPr lvl="4" algn="ctr">
              <a:lnSpc>
                <a:spcPct val="100000"/>
              </a:lnSpc>
              <a:spcBef>
                <a:spcPts val="0"/>
              </a:spcBef>
              <a:spcAft>
                <a:spcPts val="0"/>
              </a:spcAft>
              <a:buSzPts val="12000"/>
              <a:buNone/>
              <a:defRPr sz="16000"/>
            </a:lvl5pPr>
            <a:lvl6pPr lvl="5" algn="ctr">
              <a:lnSpc>
                <a:spcPct val="100000"/>
              </a:lnSpc>
              <a:spcBef>
                <a:spcPts val="0"/>
              </a:spcBef>
              <a:spcAft>
                <a:spcPts val="0"/>
              </a:spcAft>
              <a:buSzPts val="12000"/>
              <a:buNone/>
              <a:defRPr sz="16000"/>
            </a:lvl6pPr>
            <a:lvl7pPr lvl="6" algn="ctr">
              <a:lnSpc>
                <a:spcPct val="100000"/>
              </a:lnSpc>
              <a:spcBef>
                <a:spcPts val="0"/>
              </a:spcBef>
              <a:spcAft>
                <a:spcPts val="0"/>
              </a:spcAft>
              <a:buSzPts val="12000"/>
              <a:buNone/>
              <a:defRPr sz="16000"/>
            </a:lvl7pPr>
            <a:lvl8pPr lvl="7" algn="ctr">
              <a:lnSpc>
                <a:spcPct val="100000"/>
              </a:lnSpc>
              <a:spcBef>
                <a:spcPts val="0"/>
              </a:spcBef>
              <a:spcAft>
                <a:spcPts val="0"/>
              </a:spcAft>
              <a:buSzPts val="12000"/>
              <a:buNone/>
              <a:defRPr sz="16000"/>
            </a:lvl8pPr>
            <a:lvl9pPr lvl="8" algn="ctr">
              <a:lnSpc>
                <a:spcPct val="100000"/>
              </a:lnSpc>
              <a:spcBef>
                <a:spcPts val="0"/>
              </a:spcBef>
              <a:spcAft>
                <a:spcPts val="0"/>
              </a:spcAft>
              <a:buSzPts val="12000"/>
              <a:buNone/>
              <a:defRPr sz="16000"/>
            </a:lvl9pPr>
          </a:lstStyle>
          <a:p>
            <a:r>
              <a:t>xx%</a:t>
            </a:r>
          </a:p>
        </p:txBody>
      </p:sp>
      <p:sp>
        <p:nvSpPr>
          <p:cNvPr id="50" name="Google Shape;50;p11"/>
          <p:cNvSpPr txBox="1">
            <a:spLocks noGrp="1"/>
          </p:cNvSpPr>
          <p:nvPr>
            <p:ph type="body" idx="1"/>
          </p:nvPr>
        </p:nvSpPr>
        <p:spPr>
          <a:xfrm>
            <a:off x="415600" y="4202967"/>
            <a:ext cx="11360800" cy="1734400"/>
          </a:xfrm>
          <a:prstGeom prst="rect">
            <a:avLst/>
          </a:prstGeom>
          <a:noFill/>
          <a:ln>
            <a:noFill/>
          </a:ln>
        </p:spPr>
        <p:txBody>
          <a:bodyPr spcFirstLastPara="1" wrap="square" lIns="121894" tIns="121894" rIns="121894" bIns="121894" anchor="t" anchorCtr="0"/>
          <a:lstStyle>
            <a:lvl1pPr marL="609570" lvl="0" indent="-457178" algn="ctr">
              <a:lnSpc>
                <a:spcPct val="115000"/>
              </a:lnSpc>
              <a:spcBef>
                <a:spcPts val="0"/>
              </a:spcBef>
              <a:spcAft>
                <a:spcPts val="0"/>
              </a:spcAft>
              <a:buSzPts val="1800"/>
              <a:buChar char="●"/>
              <a:defRPr/>
            </a:lvl1pPr>
            <a:lvl2pPr marL="1219140" lvl="1" indent="-423312" algn="ctr">
              <a:lnSpc>
                <a:spcPct val="115000"/>
              </a:lnSpc>
              <a:spcBef>
                <a:spcPts val="2133"/>
              </a:spcBef>
              <a:spcAft>
                <a:spcPts val="0"/>
              </a:spcAft>
              <a:buSzPts val="1400"/>
              <a:buChar char="○"/>
              <a:defRPr/>
            </a:lvl2pPr>
            <a:lvl3pPr marL="1828709" lvl="2" indent="-423312" algn="ctr">
              <a:lnSpc>
                <a:spcPct val="115000"/>
              </a:lnSpc>
              <a:spcBef>
                <a:spcPts val="2133"/>
              </a:spcBef>
              <a:spcAft>
                <a:spcPts val="0"/>
              </a:spcAft>
              <a:buSzPts val="1400"/>
              <a:buChar char="■"/>
              <a:defRPr/>
            </a:lvl3pPr>
            <a:lvl4pPr marL="2438278" lvl="3" indent="-423312" algn="ctr">
              <a:lnSpc>
                <a:spcPct val="115000"/>
              </a:lnSpc>
              <a:spcBef>
                <a:spcPts val="2133"/>
              </a:spcBef>
              <a:spcAft>
                <a:spcPts val="0"/>
              </a:spcAft>
              <a:buSzPts val="1400"/>
              <a:buChar char="●"/>
              <a:defRPr/>
            </a:lvl4pPr>
            <a:lvl5pPr marL="3047848" lvl="4" indent="-423312" algn="ctr">
              <a:lnSpc>
                <a:spcPct val="115000"/>
              </a:lnSpc>
              <a:spcBef>
                <a:spcPts val="2133"/>
              </a:spcBef>
              <a:spcAft>
                <a:spcPts val="0"/>
              </a:spcAft>
              <a:buSzPts val="1400"/>
              <a:buChar char="○"/>
              <a:defRPr/>
            </a:lvl5pPr>
            <a:lvl6pPr marL="3657418" lvl="5" indent="-423312" algn="ctr">
              <a:lnSpc>
                <a:spcPct val="115000"/>
              </a:lnSpc>
              <a:spcBef>
                <a:spcPts val="2133"/>
              </a:spcBef>
              <a:spcAft>
                <a:spcPts val="0"/>
              </a:spcAft>
              <a:buSzPts val="1400"/>
              <a:buChar char="■"/>
              <a:defRPr/>
            </a:lvl6pPr>
            <a:lvl7pPr marL="4266987" lvl="6" indent="-423312" algn="ctr">
              <a:lnSpc>
                <a:spcPct val="115000"/>
              </a:lnSpc>
              <a:spcBef>
                <a:spcPts val="2133"/>
              </a:spcBef>
              <a:spcAft>
                <a:spcPts val="0"/>
              </a:spcAft>
              <a:buSzPts val="1400"/>
              <a:buChar char="●"/>
              <a:defRPr/>
            </a:lvl7pPr>
            <a:lvl8pPr marL="4876557" lvl="7" indent="-423312" algn="ctr">
              <a:lnSpc>
                <a:spcPct val="115000"/>
              </a:lnSpc>
              <a:spcBef>
                <a:spcPts val="2133"/>
              </a:spcBef>
              <a:spcAft>
                <a:spcPts val="0"/>
              </a:spcAft>
              <a:buSzPts val="1400"/>
              <a:buChar char="○"/>
              <a:defRPr/>
            </a:lvl8pPr>
            <a:lvl9pPr marL="5486126" lvl="8" indent="-423312" algn="ctr">
              <a:lnSpc>
                <a:spcPct val="115000"/>
              </a:lnSpc>
              <a:spcBef>
                <a:spcPts val="2133"/>
              </a:spcBef>
              <a:spcAft>
                <a:spcPts val="2133"/>
              </a:spcAft>
              <a:buSzPts val="1400"/>
              <a:buChar char="■"/>
              <a:defRPr/>
            </a:lvl9pPr>
          </a:lstStyle>
          <a:p>
            <a:endParaRPr/>
          </a:p>
        </p:txBody>
      </p:sp>
      <p:sp>
        <p:nvSpPr>
          <p:cNvPr id="51" name="Google Shape;51;p11"/>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595959"/>
                </a:solidFill>
              </a:rPr>
              <a:pPr/>
              <a:t>‹#›</a:t>
            </a:fld>
            <a:endParaRPr lang="en-US" dirty="0">
              <a:solidFill>
                <a:srgbClr val="59595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pPr/>
              <a:t>11/19/2019</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1828632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4"/>
            <a:ext cx="911939" cy="365125"/>
          </a:xfrm>
          <a:prstGeom prst="rect">
            <a:avLst/>
          </a:prstGeom>
        </p:spPr>
        <p:txBody>
          <a:bodyPr lIns="121917" tIns="60958" rIns="121917" bIns="60958"/>
          <a:lstStyle/>
          <a:p>
            <a:pPr defTabSz="1219170">
              <a:buClr>
                <a:srgbClr val="000000"/>
              </a:buClr>
              <a:buFont typeface="Arial"/>
              <a:buNone/>
            </a:pPr>
            <a:fld id="{4D94136C-8742-45B2-AF27-D93DF72833A9}" type="datetimeFigureOut">
              <a:rPr lang="en-US" sz="1900" kern="0">
                <a:solidFill>
                  <a:prstClr val="black">
                    <a:tint val="75000"/>
                  </a:prstClr>
                </a:solidFill>
                <a:cs typeface="Arial"/>
                <a:sym typeface="Arial"/>
              </a:rPr>
              <a:pPr defTabSz="1219170">
                <a:buClr>
                  <a:srgbClr val="000000"/>
                </a:buClr>
                <a:buFont typeface="Arial"/>
                <a:buNone/>
              </a:pPr>
              <a:t>11/19/2019</a:t>
            </a:fld>
            <a:endParaRPr lang="en-US" sz="1900" kern="0" dirty="0">
              <a:solidFill>
                <a:prstClr val="black">
                  <a:tint val="75000"/>
                </a:prstClr>
              </a:solidFill>
              <a:cs typeface="Arial"/>
              <a:sym typeface="Arial"/>
            </a:endParaRPr>
          </a:p>
        </p:txBody>
      </p:sp>
      <p:sp>
        <p:nvSpPr>
          <p:cNvPr id="3" name="Footer Placeholder 2"/>
          <p:cNvSpPr>
            <a:spLocks noGrp="1"/>
          </p:cNvSpPr>
          <p:nvPr>
            <p:ph type="ftr" sz="quarter" idx="11"/>
          </p:nvPr>
        </p:nvSpPr>
        <p:spPr>
          <a:xfrm>
            <a:off x="677338" y="6041364"/>
            <a:ext cx="6297612" cy="365125"/>
          </a:xfrm>
          <a:prstGeom prst="rect">
            <a:avLst/>
          </a:prstGeom>
        </p:spPr>
        <p:txBody>
          <a:bodyPr lIns="121917" tIns="60958" rIns="121917" bIns="60958"/>
          <a:lstStyle/>
          <a:p>
            <a:pPr defTabSz="1219170">
              <a:buClr>
                <a:srgbClr val="000000"/>
              </a:buClr>
              <a:buFont typeface="Arial"/>
              <a:buNone/>
            </a:pPr>
            <a:endParaRPr lang="en-US" sz="1900" kern="0" dirty="0">
              <a:solidFill>
                <a:prstClr val="black">
                  <a:tint val="75000"/>
                </a:prstClr>
              </a:solidFill>
              <a:cs typeface="Arial"/>
              <a:sym typeface="Arial"/>
            </a:endParaRPr>
          </a:p>
        </p:txBody>
      </p:sp>
      <p:sp>
        <p:nvSpPr>
          <p:cNvPr id="4" name="Slide Number Placeholder 3"/>
          <p:cNvSpPr>
            <a:spLocks noGrp="1"/>
          </p:cNvSpPr>
          <p:nvPr>
            <p:ph type="sldNum" sz="quarter" idx="12"/>
          </p:nvPr>
        </p:nvSpPr>
        <p:spPr/>
        <p:txBody>
          <a:bodyPr/>
          <a:lstStyle/>
          <a:p>
            <a:fld id="{00000000-1234-1234-1234-123412341234}" type="slidenum">
              <a:rPr lang="en-US" smtClean="0">
                <a:solidFill>
                  <a:srgbClr val="5FCBEF"/>
                </a:solidFill>
              </a:rPr>
              <a:pPr/>
              <a:t>‹#›</a:t>
            </a:fld>
            <a:endParaRPr lang="en-US">
              <a:solidFill>
                <a:srgbClr val="5FCBEF"/>
              </a:solidFill>
            </a:endParaRPr>
          </a:p>
        </p:txBody>
      </p:sp>
    </p:spTree>
    <p:extLst>
      <p:ext uri="{BB962C8B-B14F-4D97-AF65-F5344CB8AC3E}">
        <p14:creationId xmlns:p14="http://schemas.microsoft.com/office/powerpoint/2010/main" val="641952639"/>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B000-2A07-4730-B054-BC54BF2BA8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06F183-A10E-4F00-8D03-14B5799629D5}"/>
              </a:ext>
            </a:extLst>
          </p:cNvPr>
          <p:cNvSpPr>
            <a:spLocks noGrp="1"/>
          </p:cNvSpPr>
          <p:nvPr>
            <p:ph type="dt" sz="half" idx="10"/>
          </p:nvPr>
        </p:nvSpPr>
        <p:spPr>
          <a:xfrm>
            <a:off x="838200" y="6356352"/>
            <a:ext cx="2743200" cy="365125"/>
          </a:xfrm>
          <a:prstGeom prst="rect">
            <a:avLst/>
          </a:prstGeom>
        </p:spPr>
        <p:txBody>
          <a:bodyPr lIns="121917" tIns="60958" rIns="121917" bIns="60958"/>
          <a:lstStyle/>
          <a:p>
            <a:pPr defTabSz="1219170">
              <a:buClr>
                <a:srgbClr val="000000"/>
              </a:buClr>
              <a:buFont typeface="Arial"/>
              <a:buNone/>
            </a:pPr>
            <a:fld id="{49EF5F74-38A4-418B-B810-180294AA5025}" type="datetimeFigureOut">
              <a:rPr lang="en-US" sz="1900" kern="0">
                <a:solidFill>
                  <a:prstClr val="black">
                    <a:tint val="75000"/>
                  </a:prstClr>
                </a:solidFill>
                <a:cs typeface="Arial"/>
                <a:sym typeface="Arial"/>
              </a:rPr>
              <a:pPr defTabSz="1219170">
                <a:buClr>
                  <a:srgbClr val="000000"/>
                </a:buClr>
                <a:buFont typeface="Arial"/>
                <a:buNone/>
              </a:pPr>
              <a:t>11/19/2019</a:t>
            </a:fld>
            <a:endParaRPr lang="en-US" sz="1900" kern="0">
              <a:solidFill>
                <a:prstClr val="black">
                  <a:tint val="75000"/>
                </a:prstClr>
              </a:solidFill>
              <a:cs typeface="Arial"/>
              <a:sym typeface="Arial"/>
            </a:endParaRPr>
          </a:p>
        </p:txBody>
      </p:sp>
      <p:sp>
        <p:nvSpPr>
          <p:cNvPr id="4" name="Footer Placeholder 3">
            <a:extLst>
              <a:ext uri="{FF2B5EF4-FFF2-40B4-BE49-F238E27FC236}">
                <a16:creationId xmlns:a16="http://schemas.microsoft.com/office/drawing/2014/main" id="{08123209-66C8-4B78-B76A-3E71FC5598FA}"/>
              </a:ext>
            </a:extLst>
          </p:cNvPr>
          <p:cNvSpPr>
            <a:spLocks noGrp="1"/>
          </p:cNvSpPr>
          <p:nvPr>
            <p:ph type="ftr" sz="quarter" idx="11"/>
          </p:nvPr>
        </p:nvSpPr>
        <p:spPr>
          <a:xfrm>
            <a:off x="4038600" y="6356352"/>
            <a:ext cx="4114800" cy="365125"/>
          </a:xfrm>
          <a:prstGeom prst="rect">
            <a:avLst/>
          </a:prstGeom>
        </p:spPr>
        <p:txBody>
          <a:bodyPr lIns="121917" tIns="60958" rIns="121917" bIns="60958"/>
          <a:lstStyle/>
          <a:p>
            <a:pPr defTabSz="1219170">
              <a:buClr>
                <a:srgbClr val="000000"/>
              </a:buClr>
              <a:buFont typeface="Arial"/>
              <a:buNone/>
            </a:pPr>
            <a:endParaRPr lang="en-US" sz="1900" kern="0">
              <a:solidFill>
                <a:prstClr val="black">
                  <a:tint val="75000"/>
                </a:prstClr>
              </a:solidFill>
              <a:cs typeface="Arial"/>
              <a:sym typeface="Arial"/>
            </a:endParaRPr>
          </a:p>
        </p:txBody>
      </p:sp>
      <p:sp>
        <p:nvSpPr>
          <p:cNvPr id="5" name="Slide Number Placeholder 4">
            <a:extLst>
              <a:ext uri="{FF2B5EF4-FFF2-40B4-BE49-F238E27FC236}">
                <a16:creationId xmlns:a16="http://schemas.microsoft.com/office/drawing/2014/main" id="{C31E780F-2337-4128-B7D7-5D1BCC1ED2CB}"/>
              </a:ext>
            </a:extLst>
          </p:cNvPr>
          <p:cNvSpPr>
            <a:spLocks noGrp="1"/>
          </p:cNvSpPr>
          <p:nvPr>
            <p:ph type="sldNum" sz="quarter" idx="12"/>
          </p:nvPr>
        </p:nvSpPr>
        <p:spPr/>
        <p:txBody>
          <a:bodyPr/>
          <a:lstStyle/>
          <a:p>
            <a:fld id="{0483EA41-B025-45F9-9F84-3FA77B70639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85333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pPr/>
              <a:t>11/19/2019</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52744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pPr/>
              <a:t>11/19/2019</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282765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pPr/>
              <a:t>11/19/2019</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530957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pPr/>
              <a:t>11/19/2019</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004775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pPr/>
              <a:t>11/19/2019</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5350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pPr/>
              <a:t>11/19/2019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18798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pPr/>
              <a:t>11/19/2019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06706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pPr/>
              <a:t>11/19/2019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pPr/>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367059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9" r:id="rId5"/>
    <p:sldLayoutId id="2147483743" r:id="rId6"/>
    <p:sldLayoutId id="2147483744" r:id="rId7"/>
    <p:sldLayoutId id="2147483745" r:id="rId8"/>
    <p:sldLayoutId id="2147483748" r:id="rId9"/>
    <p:sldLayoutId id="2147483746" r:id="rId10"/>
    <p:sldLayoutId id="214748374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121894" tIns="121894" rIns="121894" bIns="121894"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121894" tIns="121894" rIns="121894" bIns="121894"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121894" tIns="121894" rIns="121894" bIns="121894" anchor="ctr" anchorCtr="0">
            <a:noAutofit/>
          </a:bodyPr>
          <a:lstStyle>
            <a:lvl1pPr marL="0" marR="0" lvl="0"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300" b="0" i="0" u="none" strike="noStrike" cap="none">
                <a:solidFill>
                  <a:schemeClr val="dk2"/>
                </a:solidFill>
                <a:latin typeface="Arial"/>
                <a:ea typeface="Arial"/>
                <a:cs typeface="Arial"/>
                <a:sym typeface="Arial"/>
              </a:defRPr>
            </a:lvl9pPr>
          </a:lstStyle>
          <a:p>
            <a:pPr defTabSz="1219170"/>
            <a:fld id="{00000000-1234-1234-1234-123412341234}" type="slidenum">
              <a:rPr lang="en-US" kern="0" smtClean="0">
                <a:solidFill>
                  <a:srgbClr val="595959"/>
                </a:solidFill>
              </a:rPr>
              <a:pPr defTabSz="1219170"/>
              <a:t>‹#›</a:t>
            </a:fld>
            <a:endParaRPr lang="en-US" kern="0" dirty="0">
              <a:solidFill>
                <a:srgbClr val="595959"/>
              </a:solidFill>
            </a:endParaRPr>
          </a:p>
        </p:txBody>
      </p:sp>
    </p:spTree>
  </p:cSld>
  <p:clrMap bg1="lt1" tx1="dk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9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5F01CEA-44A7-4D4C-BEDF-886932966D86}"/>
              </a:ext>
            </a:extLst>
          </p:cNvPr>
          <p:cNvPicPr>
            <a:picLocks noChangeAspect="1"/>
          </p:cNvPicPr>
          <p:nvPr/>
        </p:nvPicPr>
        <p:blipFill rotWithShape="1">
          <a:blip r:embed="rId2" cstate="print"/>
          <a:srcRect t="11570" b="3844"/>
          <a:stretch/>
        </p:blipFill>
        <p:spPr>
          <a:xfrm>
            <a:off x="20" y="975"/>
            <a:ext cx="12191980" cy="6858000"/>
          </a:xfrm>
          <a:prstGeom prst="rect">
            <a:avLst/>
          </a:prstGeom>
        </p:spPr>
      </p:pic>
      <p:sp>
        <p:nvSpPr>
          <p:cNvPr id="11" name="Rectangle 10">
            <a:extLst>
              <a:ext uri="{FF2B5EF4-FFF2-40B4-BE49-F238E27FC236}">
                <a16:creationId xmlns:a16="http://schemas.microsoft.com/office/drawing/2014/main" id="{C5373426-E26E-431D-959C-5DB96C0B6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1238442"/>
            <a:ext cx="3635926" cy="4355751"/>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A22263-59B4-451C-9521-F634662195B8}"/>
              </a:ext>
            </a:extLst>
          </p:cNvPr>
          <p:cNvSpPr>
            <a:spLocks noGrp="1"/>
          </p:cNvSpPr>
          <p:nvPr>
            <p:ph type="ctrTitle"/>
          </p:nvPr>
        </p:nvSpPr>
        <p:spPr>
          <a:xfrm>
            <a:off x="854277" y="1475234"/>
            <a:ext cx="3214307" cy="2901694"/>
          </a:xfrm>
        </p:spPr>
        <p:txBody>
          <a:bodyPr anchor="b">
            <a:normAutofit/>
          </a:bodyPr>
          <a:lstStyle/>
          <a:p>
            <a:r>
              <a:rPr lang="en-US" sz="4000" b="1" dirty="0">
                <a:solidFill>
                  <a:schemeClr val="tx1"/>
                </a:solidFill>
                <a:latin typeface="Arial Narrow" panose="020B0606020202030204" pitchFamily="34" charset="0"/>
              </a:rPr>
              <a:t>Alumni Association of Al Ihsan </a:t>
            </a:r>
            <a:r>
              <a:rPr lang="en-US" sz="4000" b="1">
                <a:solidFill>
                  <a:schemeClr val="tx1"/>
                </a:solidFill>
                <a:latin typeface="Arial Narrow" panose="020B0606020202030204" pitchFamily="34" charset="0"/>
              </a:rPr>
              <a:t>Academy </a:t>
            </a:r>
            <a:r>
              <a:rPr lang="en-US" sz="4100">
                <a:solidFill>
                  <a:schemeClr val="tx1"/>
                </a:solidFill>
                <a:latin typeface="Arial Narrow" panose="020B0606020202030204" pitchFamily="34" charset="0"/>
                <a:cs typeface="Arial" panose="020B0604020202020204" pitchFamily="34" charset="0"/>
              </a:rPr>
              <a:t> (</a:t>
            </a:r>
            <a:r>
              <a:rPr lang="en-US" sz="4100" dirty="0">
                <a:solidFill>
                  <a:schemeClr val="tx1"/>
                </a:solidFill>
                <a:latin typeface="Arial Narrow" panose="020B0606020202030204" pitchFamily="34" charset="0"/>
                <a:cs typeface="Arial" panose="020B0604020202020204" pitchFamily="34" charset="0"/>
              </a:rPr>
              <a:t>4As)</a:t>
            </a:r>
          </a:p>
        </p:txBody>
      </p:sp>
      <p:sp>
        <p:nvSpPr>
          <p:cNvPr id="3" name="Subtitle 2">
            <a:extLst>
              <a:ext uri="{FF2B5EF4-FFF2-40B4-BE49-F238E27FC236}">
                <a16:creationId xmlns:a16="http://schemas.microsoft.com/office/drawing/2014/main" id="{F07B4CBA-F115-48BC-B312-F9DEFB190B2E}"/>
              </a:ext>
            </a:extLst>
          </p:cNvPr>
          <p:cNvSpPr>
            <a:spLocks noGrp="1"/>
          </p:cNvSpPr>
          <p:nvPr>
            <p:ph type="subTitle" idx="1"/>
          </p:nvPr>
        </p:nvSpPr>
        <p:spPr>
          <a:xfrm>
            <a:off x="858610" y="4608576"/>
            <a:ext cx="3205640" cy="774186"/>
          </a:xfrm>
        </p:spPr>
        <p:txBody>
          <a:bodyPr anchor="t">
            <a:normAutofit/>
          </a:bodyPr>
          <a:lstStyle/>
          <a:p>
            <a:r>
              <a:rPr lang="en-US" sz="2000" dirty="0">
                <a:latin typeface="Arial Narrow" panose="020B0606020202030204" pitchFamily="34" charset="0"/>
                <a:cs typeface="Arial" panose="020B0604020202020204" pitchFamily="34" charset="0"/>
              </a:rPr>
              <a:t>Organization and Guidelines</a:t>
            </a:r>
          </a:p>
        </p:txBody>
      </p:sp>
      <p:cxnSp>
        <p:nvCxnSpPr>
          <p:cNvPr id="13" name="Straight Connector 12">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950" y="4508519"/>
            <a:ext cx="31089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E239D8CC-16F4-4B2B-80F0-203C56D0D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8282201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BD0C-EC7F-4770-A564-157B99EB237A}"/>
              </a:ext>
            </a:extLst>
          </p:cNvPr>
          <p:cNvSpPr>
            <a:spLocks noGrp="1"/>
          </p:cNvSpPr>
          <p:nvPr>
            <p:ph type="title"/>
          </p:nvPr>
        </p:nvSpPr>
        <p:spPr>
          <a:xfrm>
            <a:off x="1097280" y="217679"/>
            <a:ext cx="10058400" cy="1450757"/>
          </a:xfrm>
        </p:spPr>
        <p:txBody>
          <a:bodyPr>
            <a:normAutofit/>
          </a:bodyPr>
          <a:lstStyle/>
          <a:p>
            <a:r>
              <a:rPr lang="en-US" sz="3600" b="1" dirty="0">
                <a:latin typeface="Arial Narrow" pitchFamily="34" charset="0"/>
                <a:cs typeface="Arial" panose="020B0604020202020204" pitchFamily="34" charset="0"/>
              </a:rPr>
              <a:t>Vision</a:t>
            </a:r>
          </a:p>
        </p:txBody>
      </p:sp>
      <p:sp>
        <p:nvSpPr>
          <p:cNvPr id="4" name="Rectangle 3">
            <a:extLst>
              <a:ext uri="{FF2B5EF4-FFF2-40B4-BE49-F238E27FC236}">
                <a16:creationId xmlns:a16="http://schemas.microsoft.com/office/drawing/2014/main" id="{1B6873A0-2BB6-4EB5-8AB8-03AFA83466CA}"/>
              </a:ext>
            </a:extLst>
          </p:cNvPr>
          <p:cNvSpPr/>
          <p:nvPr/>
        </p:nvSpPr>
        <p:spPr>
          <a:xfrm>
            <a:off x="1097280" y="2551835"/>
            <a:ext cx="10058400" cy="1569660"/>
          </a:xfrm>
          <a:prstGeom prst="rect">
            <a:avLst/>
          </a:prstGeom>
        </p:spPr>
        <p:txBody>
          <a:bodyPr wrap="square">
            <a:spAutoFit/>
          </a:bodyPr>
          <a:lstStyle/>
          <a:p>
            <a:pPr algn="just">
              <a:spcAft>
                <a:spcPts val="1350"/>
              </a:spcAft>
            </a:pPr>
            <a:r>
              <a:rPr lang="en-US" sz="2400" dirty="0">
                <a:solidFill>
                  <a:srgbClr val="000000"/>
                </a:solidFill>
                <a:latin typeface="Arial Narrow" pitchFamily="34" charset="0"/>
                <a:ea typeface="Times New Roman" panose="02020603050405020304" pitchFamily="18" charset="0"/>
              </a:rPr>
              <a:t>The ISNS Alumni Association aspires to be a primary linkage between the ISNS masjid and its family of alumni across United States, to commit them to the ISNS missions of life-long learning, community service, establishment of next generation Muslim leadership and engagement, and to attract them to the roots where they once started.</a:t>
            </a:r>
            <a:endParaRPr lang="en-US" sz="2400" dirty="0">
              <a:effectLst/>
              <a:latin typeface="Arial Narrow" pitchFamily="34" charset="0"/>
              <a:ea typeface="Times New Roman" panose="02020603050405020304" pitchFamily="18" charset="0"/>
            </a:endParaRPr>
          </a:p>
        </p:txBody>
      </p:sp>
    </p:spTree>
    <p:extLst>
      <p:ext uri="{BB962C8B-B14F-4D97-AF65-F5344CB8AC3E}">
        <p14:creationId xmlns:p14="http://schemas.microsoft.com/office/powerpoint/2010/main" val="35587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BB8E7-A088-43C7-9BE9-FF977E6F1D61}"/>
              </a:ext>
            </a:extLst>
          </p:cNvPr>
          <p:cNvSpPr>
            <a:spLocks noGrp="1"/>
          </p:cNvSpPr>
          <p:nvPr>
            <p:ph type="title"/>
          </p:nvPr>
        </p:nvSpPr>
        <p:spPr>
          <a:xfrm>
            <a:off x="420254" y="0"/>
            <a:ext cx="10058400" cy="925240"/>
          </a:xfrm>
        </p:spPr>
        <p:txBody>
          <a:bodyPr>
            <a:normAutofit/>
          </a:bodyPr>
          <a:lstStyle/>
          <a:p>
            <a:r>
              <a:rPr lang="en-US" sz="3600" b="1" dirty="0">
                <a:latin typeface="Arial Narrow" pitchFamily="34" charset="0"/>
                <a:cs typeface="Arial" panose="020B0604020202020204" pitchFamily="34" charset="0"/>
              </a:rPr>
              <a:t>Mission &amp; Purpose</a:t>
            </a:r>
          </a:p>
        </p:txBody>
      </p:sp>
      <p:sp>
        <p:nvSpPr>
          <p:cNvPr id="4" name="Rectangle 3">
            <a:extLst>
              <a:ext uri="{FF2B5EF4-FFF2-40B4-BE49-F238E27FC236}">
                <a16:creationId xmlns:a16="http://schemas.microsoft.com/office/drawing/2014/main" id="{2CA40FAF-0150-48FD-A3F2-89E7921D5730}"/>
              </a:ext>
            </a:extLst>
          </p:cNvPr>
          <p:cNvSpPr/>
          <p:nvPr/>
        </p:nvSpPr>
        <p:spPr>
          <a:xfrm>
            <a:off x="660400" y="923837"/>
            <a:ext cx="11032836" cy="5271187"/>
          </a:xfrm>
          <a:prstGeom prst="rect">
            <a:avLst/>
          </a:prstGeom>
        </p:spPr>
        <p:txBody>
          <a:bodyPr wrap="square">
            <a:spAutoFit/>
          </a:bodyPr>
          <a:lstStyle/>
          <a:p>
            <a:pPr marL="342900" indent="-342900">
              <a:lnSpc>
                <a:spcPct val="107000"/>
              </a:lnSpc>
              <a:spcAft>
                <a:spcPts val="1350"/>
              </a:spcAft>
              <a:buFont typeface="Wingdings" panose="05000000000000000000" pitchFamily="2" charset="2"/>
              <a:buChar char="Ø"/>
            </a:pPr>
            <a:r>
              <a:rPr lang="en-US" sz="2000" b="1" dirty="0">
                <a:solidFill>
                  <a:srgbClr val="000000"/>
                </a:solidFill>
                <a:latin typeface="Arial Narrow" pitchFamily="34" charset="0"/>
                <a:ea typeface="Times New Roman" panose="02020603050405020304" pitchFamily="18" charset="0"/>
                <a:cs typeface="Times New Roman" panose="02020603050405020304" pitchFamily="18" charset="0"/>
              </a:rPr>
              <a:t>The ISNS Alumni Association is an entity part of ISNS Board managed “Alumni Association Committee” </a:t>
            </a:r>
            <a:r>
              <a:rPr lang="en-US" sz="2000" dirty="0">
                <a:solidFill>
                  <a:srgbClr val="000000"/>
                </a:solidFill>
                <a:latin typeface="Arial Narrow" pitchFamily="34" charset="0"/>
                <a:ea typeface="Times New Roman" panose="02020603050405020304" pitchFamily="18" charset="0"/>
                <a:cs typeface="Times New Roman" panose="02020603050405020304" pitchFamily="18" charset="0"/>
              </a:rPr>
              <a:t>whose purpose is to promote the welfare of the ISNS and Islamic youth by cultivating a mutually beneficial relationship between ISNS and its growing community of Muslims in the north west suburbs of Chicago.</a:t>
            </a:r>
            <a:endParaRPr lang="en-US" sz="2000" dirty="0">
              <a:latin typeface="Arial Narrow" pitchFamily="34" charset="0"/>
              <a:ea typeface="Calibri" panose="020F0502020204030204" pitchFamily="34" charset="0"/>
              <a:cs typeface="Times New Roman" panose="02020603050405020304" pitchFamily="18" charset="0"/>
            </a:endParaRPr>
          </a:p>
          <a:p>
            <a:pPr marL="342900" indent="-342900">
              <a:lnSpc>
                <a:spcPct val="107000"/>
              </a:lnSpc>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cs typeface="Times New Roman" panose="02020603050405020304" pitchFamily="18" charset="0"/>
              </a:rPr>
              <a:t>This Alumni Association provides and supports alumni programs and services, facilitates communication with alumni, and seeks to strengthen alumni bonds of fellowship, professional association and ISNS affiliation.</a:t>
            </a:r>
            <a:endParaRPr lang="en-US" sz="2000" dirty="0">
              <a:latin typeface="Arial Narrow" pitchFamily="34" charset="0"/>
              <a:ea typeface="Calibri" panose="020F0502020204030204" pitchFamily="34" charset="0"/>
              <a:cs typeface="Times New Roman" panose="02020603050405020304" pitchFamily="18" charset="0"/>
            </a:endParaRPr>
          </a:p>
          <a:p>
            <a:pPr marL="342900" indent="-342900">
              <a:lnSpc>
                <a:spcPct val="107000"/>
              </a:lnSpc>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cs typeface="Times New Roman" panose="02020603050405020304" pitchFamily="18" charset="0"/>
              </a:rPr>
              <a:t>The Alumni Association leverages the resources, talents, and initiatives of alumni and friends to advise, guide, advocate for and support the Association and the ISNS in achieving their respective missions and goals.</a:t>
            </a:r>
            <a:endParaRPr lang="en-US" sz="2000" dirty="0">
              <a:latin typeface="Arial Narrow" pitchFamily="34" charset="0"/>
              <a:ea typeface="Calibri" panose="020F0502020204030204" pitchFamily="34" charset="0"/>
              <a:cs typeface="Times New Roman" panose="02020603050405020304" pitchFamily="18" charset="0"/>
            </a:endParaRPr>
          </a:p>
          <a:p>
            <a:pPr marL="342900" indent="-342900">
              <a:lnSpc>
                <a:spcPct val="107000"/>
              </a:lnSpc>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cs typeface="Times New Roman" panose="02020603050405020304" pitchFamily="18" charset="0"/>
              </a:rPr>
              <a:t>The Alumni Association provides an alumni network and encourages alumni engagement in the Muslim community of north west Chicago.</a:t>
            </a:r>
            <a:endParaRPr lang="en-US" sz="2000" dirty="0">
              <a:latin typeface="Arial Narrow" pitchFamily="34" charset="0"/>
              <a:ea typeface="Calibri" panose="020F0502020204030204" pitchFamily="34" charset="0"/>
              <a:cs typeface="Times New Roman" panose="02020603050405020304" pitchFamily="18" charset="0"/>
            </a:endParaRPr>
          </a:p>
          <a:p>
            <a:pPr marL="342900" indent="-342900" algn="just">
              <a:lnSpc>
                <a:spcPct val="107000"/>
              </a:lnSpc>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cs typeface="Times New Roman" panose="02020603050405020304" pitchFamily="18" charset="0"/>
              </a:rPr>
              <a:t>The Alumni Association coordinates activities for advancing the ISNS academic, administrative and outreach programs.</a:t>
            </a:r>
            <a:endParaRPr lang="en-US" sz="2000" dirty="0">
              <a:latin typeface="Arial Narrow" pitchFamily="34" charset="0"/>
              <a:ea typeface="Calibri" panose="020F0502020204030204" pitchFamily="34" charset="0"/>
              <a:cs typeface="Times New Roman" panose="02020603050405020304" pitchFamily="18" charset="0"/>
            </a:endParaRPr>
          </a:p>
          <a:p>
            <a:pPr marL="342900" indent="-342900" algn="just">
              <a:lnSpc>
                <a:spcPct val="107000"/>
              </a:lnSpc>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cs typeface="Times New Roman" panose="02020603050405020304" pitchFamily="18" charset="0"/>
              </a:rPr>
              <a:t>The Alumni Association encourages alumni to stay connected and serve as advocates for the Muslim community in the north west suburbs of Chicago, IL.</a:t>
            </a:r>
            <a:endParaRPr lang="en-US" sz="2000" dirty="0">
              <a:effectLst/>
              <a:latin typeface="Arial Narrow"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587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A7122-E730-4024-AEDE-FB3FC9FE6B5A}"/>
              </a:ext>
            </a:extLst>
          </p:cNvPr>
          <p:cNvSpPr>
            <a:spLocks noGrp="1"/>
          </p:cNvSpPr>
          <p:nvPr>
            <p:ph type="title"/>
          </p:nvPr>
        </p:nvSpPr>
        <p:spPr>
          <a:xfrm>
            <a:off x="1142474" y="0"/>
            <a:ext cx="10058400" cy="1450757"/>
          </a:xfrm>
        </p:spPr>
        <p:txBody>
          <a:bodyPr>
            <a:normAutofit/>
          </a:bodyPr>
          <a:lstStyle/>
          <a:p>
            <a:r>
              <a:rPr lang="en-US" sz="3600" b="1" dirty="0">
                <a:latin typeface="Arial Narrow" pitchFamily="34" charset="0"/>
                <a:cs typeface="Arial" panose="020B0604020202020204" pitchFamily="34" charset="0"/>
              </a:rPr>
              <a:t>Principles &amp; Values</a:t>
            </a:r>
          </a:p>
        </p:txBody>
      </p:sp>
      <p:sp>
        <p:nvSpPr>
          <p:cNvPr id="4" name="Rectangle 3">
            <a:extLst>
              <a:ext uri="{FF2B5EF4-FFF2-40B4-BE49-F238E27FC236}">
                <a16:creationId xmlns:a16="http://schemas.microsoft.com/office/drawing/2014/main" id="{F2EB0CC6-DE97-431E-BB33-C502A65FF82C}"/>
              </a:ext>
            </a:extLst>
          </p:cNvPr>
          <p:cNvSpPr/>
          <p:nvPr/>
        </p:nvSpPr>
        <p:spPr>
          <a:xfrm>
            <a:off x="1021605" y="2121115"/>
            <a:ext cx="10148789" cy="4067780"/>
          </a:xfrm>
          <a:prstGeom prst="rect">
            <a:avLst/>
          </a:prstGeom>
        </p:spPr>
        <p:txBody>
          <a:bodyPr wrap="square">
            <a:spAutoFit/>
          </a:bodyPr>
          <a:lstStyle/>
          <a:p>
            <a:pPr marL="342900" indent="-342900" algn="just">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rPr>
              <a:t>The cornerstone of our core values is found in the ISNS mission and vision statement.</a:t>
            </a:r>
            <a:endParaRPr lang="en-US" sz="2000" dirty="0">
              <a:latin typeface="Arial Narrow" pitchFamily="34" charset="0"/>
              <a:ea typeface="Times New Roman" panose="02020603050405020304" pitchFamily="18" charset="0"/>
            </a:endParaRPr>
          </a:p>
          <a:p>
            <a:pPr marL="342900" indent="-342900" algn="just">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rPr>
              <a:t>We affirm the value of diversity and the enrichment it brings to our lives and acknowledge our differences, rejecting all forms of prejudice and discrimination.</a:t>
            </a:r>
            <a:endParaRPr lang="en-US" sz="2000" dirty="0">
              <a:latin typeface="Arial Narrow" pitchFamily="34" charset="0"/>
              <a:ea typeface="Times New Roman" panose="02020603050405020304" pitchFamily="18" charset="0"/>
            </a:endParaRPr>
          </a:p>
          <a:p>
            <a:pPr marL="342900" indent="-342900" algn="just">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rPr>
              <a:t>We value integrity, honesty, ethical behavior and strive to maintain a environment that is built on mutual respect, understanding and freedom of expression.</a:t>
            </a:r>
            <a:endParaRPr lang="en-US" sz="2000" dirty="0">
              <a:latin typeface="Arial Narrow" pitchFamily="34" charset="0"/>
              <a:ea typeface="Times New Roman" panose="02020603050405020304" pitchFamily="18" charset="0"/>
            </a:endParaRPr>
          </a:p>
          <a:p>
            <a:pPr marL="342900" indent="-342900" algn="just">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rPr>
              <a:t>We share the ISNS commitment to life-long learning, community service, future Muslim leadership and engagement.</a:t>
            </a:r>
            <a:endParaRPr lang="en-US" sz="2000" dirty="0">
              <a:latin typeface="Arial Narrow" pitchFamily="34" charset="0"/>
              <a:ea typeface="Times New Roman" panose="02020603050405020304" pitchFamily="18" charset="0"/>
            </a:endParaRPr>
          </a:p>
          <a:p>
            <a:pPr marL="342900" indent="-342900" algn="just">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rPr>
              <a:t>We value fellowship, personal growth, development and the concept of community on a suburban level</a:t>
            </a:r>
            <a:endParaRPr lang="en-US" sz="2000" dirty="0">
              <a:latin typeface="Arial Narrow" pitchFamily="34" charset="0"/>
              <a:ea typeface="Times New Roman" panose="02020603050405020304" pitchFamily="18" charset="0"/>
            </a:endParaRPr>
          </a:p>
          <a:p>
            <a:pPr marL="342900" indent="-342900" algn="just">
              <a:spcAft>
                <a:spcPts val="1350"/>
              </a:spcAft>
              <a:buFont typeface="Wingdings" panose="05000000000000000000" pitchFamily="2" charset="2"/>
              <a:buChar char="Ø"/>
            </a:pPr>
            <a:r>
              <a:rPr lang="en-US" sz="2000" dirty="0">
                <a:solidFill>
                  <a:srgbClr val="000000"/>
                </a:solidFill>
                <a:latin typeface="Arial Narrow" pitchFamily="34" charset="0"/>
                <a:ea typeface="Times New Roman" panose="02020603050405020304" pitchFamily="18" charset="0"/>
              </a:rPr>
              <a:t>We value civility and good behavior in our support of all programs of the ISNS while demonstrating a high degree of respect for our fellow communities in the area.</a:t>
            </a:r>
            <a:endParaRPr lang="en-US" sz="2000" dirty="0">
              <a:effectLst/>
              <a:latin typeface="Arial Narrow" pitchFamily="34" charset="0"/>
              <a:ea typeface="Times New Roman" panose="02020603050405020304" pitchFamily="18" charset="0"/>
            </a:endParaRPr>
          </a:p>
        </p:txBody>
      </p:sp>
    </p:spTree>
    <p:extLst>
      <p:ext uri="{BB962C8B-B14F-4D97-AF65-F5344CB8AC3E}">
        <p14:creationId xmlns:p14="http://schemas.microsoft.com/office/powerpoint/2010/main" val="944192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3418" y="64128"/>
            <a:ext cx="10769600" cy="1446544"/>
          </a:xfrm>
          <a:prstGeom prst="rect">
            <a:avLst/>
          </a:prstGeom>
          <a:noFill/>
        </p:spPr>
        <p:txBody>
          <a:bodyPr wrap="square" lIns="121914" tIns="60957" rIns="121914" bIns="60957" rtlCol="0">
            <a:spAutoFit/>
          </a:bodyPr>
          <a:lstStyle/>
          <a:p>
            <a:pPr algn="ctr" defTabSz="1219140"/>
            <a:r>
              <a:rPr lang="en-US" sz="4300" b="1" dirty="0">
                <a:solidFill>
                  <a:srgbClr val="000000"/>
                </a:solidFill>
                <a:latin typeface="Arial Narrow" pitchFamily="34" charset="0"/>
              </a:rPr>
              <a:t>Islamic Society of Northwest Suburbs</a:t>
            </a:r>
          </a:p>
          <a:p>
            <a:pPr algn="ctr" defTabSz="1219140"/>
            <a:r>
              <a:rPr lang="en-US" sz="4300" b="1" dirty="0">
                <a:solidFill>
                  <a:srgbClr val="000000"/>
                </a:solidFill>
                <a:latin typeface="Arial Narrow" pitchFamily="34" charset="0"/>
              </a:rPr>
              <a:t> </a:t>
            </a:r>
            <a:r>
              <a:rPr lang="en-US" sz="4300" b="1" dirty="0">
                <a:solidFill>
                  <a:srgbClr val="FFAB40">
                    <a:lumMod val="50000"/>
                  </a:srgbClr>
                </a:solidFill>
                <a:latin typeface="Arial Narrow" pitchFamily="34" charset="0"/>
              </a:rPr>
              <a:t>Al-</a:t>
            </a:r>
            <a:r>
              <a:rPr lang="en-US" sz="4300" b="1" dirty="0" err="1">
                <a:solidFill>
                  <a:srgbClr val="FFAB40">
                    <a:lumMod val="50000"/>
                  </a:srgbClr>
                </a:solidFill>
                <a:latin typeface="Arial Narrow" pitchFamily="34" charset="0"/>
              </a:rPr>
              <a:t>Ihsan</a:t>
            </a:r>
            <a:r>
              <a:rPr lang="en-US" sz="4300" b="1" dirty="0">
                <a:solidFill>
                  <a:srgbClr val="FFAB40">
                    <a:lumMod val="50000"/>
                  </a:srgbClr>
                </a:solidFill>
                <a:latin typeface="Arial Narrow" pitchFamily="34" charset="0"/>
              </a:rPr>
              <a:t> Academy Alumni Association </a:t>
            </a:r>
          </a:p>
        </p:txBody>
      </p:sp>
      <p:sp>
        <p:nvSpPr>
          <p:cNvPr id="3" name="TextBox 2"/>
          <p:cNvSpPr txBox="1"/>
          <p:nvPr/>
        </p:nvSpPr>
        <p:spPr>
          <a:xfrm>
            <a:off x="1274618" y="1295402"/>
            <a:ext cx="10058400" cy="615547"/>
          </a:xfrm>
          <a:prstGeom prst="rect">
            <a:avLst/>
          </a:prstGeom>
          <a:noFill/>
        </p:spPr>
        <p:txBody>
          <a:bodyPr wrap="square" lIns="121914" tIns="60957" rIns="121914" bIns="60957" rtlCol="0">
            <a:spAutoFit/>
          </a:bodyPr>
          <a:lstStyle/>
          <a:p>
            <a:pPr defTabSz="1219140"/>
            <a:r>
              <a:rPr lang="en-US" sz="3200" b="1" dirty="0">
                <a:solidFill>
                  <a:srgbClr val="000000"/>
                </a:solidFill>
                <a:latin typeface="Arial Narrow" panose="020B0606020202030204" pitchFamily="34" charset="0"/>
              </a:rPr>
              <a:t>ISNS Board Ad-hoc committee &amp; Alumni Association linkage </a:t>
            </a:r>
          </a:p>
        </p:txBody>
      </p:sp>
      <p:graphicFrame>
        <p:nvGraphicFramePr>
          <p:cNvPr id="4" name="Diagram 3"/>
          <p:cNvGraphicFramePr/>
          <p:nvPr>
            <p:extLst>
              <p:ext uri="{D42A27DB-BD31-4B8C-83A1-F6EECF244321}">
                <p14:modId xmlns:p14="http://schemas.microsoft.com/office/powerpoint/2010/main" val="4184333066"/>
              </p:ext>
            </p:extLst>
          </p:nvPr>
        </p:nvGraphicFramePr>
        <p:xfrm>
          <a:off x="1625600" y="2209800"/>
          <a:ext cx="89408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6604000" y="4267200"/>
            <a:ext cx="0" cy="228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76800" y="4267200"/>
            <a:ext cx="0" cy="2286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a:off x="8616461" y="5352562"/>
            <a:ext cx="0" cy="18463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Up Arrow 12"/>
          <p:cNvSpPr/>
          <p:nvPr/>
        </p:nvSpPr>
        <p:spPr>
          <a:xfrm>
            <a:off x="203200" y="1701800"/>
            <a:ext cx="1117600" cy="4673600"/>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lIns="121914" tIns="60957" rIns="121914" bIns="60957" rtlCol="0" anchor="ctr"/>
          <a:lstStyle/>
          <a:p>
            <a:pPr algn="ctr" defTabSz="1219140"/>
            <a:r>
              <a:rPr lang="en-US" dirty="0">
                <a:solidFill>
                  <a:srgbClr val="FFFFFF"/>
                </a:solidFill>
                <a:latin typeface="Arial Narrow" panose="020B0606020202030204" pitchFamily="34" charset="0"/>
              </a:rPr>
              <a:t>M</a:t>
            </a:r>
          </a:p>
          <a:p>
            <a:pPr algn="ctr" defTabSz="1219140"/>
            <a:r>
              <a:rPr lang="en-US" dirty="0">
                <a:solidFill>
                  <a:srgbClr val="FFFFFF"/>
                </a:solidFill>
                <a:latin typeface="Arial Narrow" panose="020B0606020202030204" pitchFamily="34" charset="0"/>
              </a:rPr>
              <a:t>A</a:t>
            </a:r>
          </a:p>
          <a:p>
            <a:pPr algn="ctr" defTabSz="1219140"/>
            <a:r>
              <a:rPr lang="en-US" dirty="0">
                <a:solidFill>
                  <a:srgbClr val="FFFFFF"/>
                </a:solidFill>
                <a:latin typeface="Arial Narrow" panose="020B0606020202030204" pitchFamily="34" charset="0"/>
              </a:rPr>
              <a:t>N</a:t>
            </a:r>
          </a:p>
          <a:p>
            <a:pPr algn="ctr" defTabSz="1219140"/>
            <a:r>
              <a:rPr lang="en-US" dirty="0">
                <a:solidFill>
                  <a:srgbClr val="FFFFFF"/>
                </a:solidFill>
                <a:latin typeface="Arial Narrow" panose="020B0606020202030204" pitchFamily="34" charset="0"/>
              </a:rPr>
              <a:t>A</a:t>
            </a:r>
          </a:p>
          <a:p>
            <a:pPr algn="ctr" defTabSz="1219140"/>
            <a:r>
              <a:rPr lang="en-US" dirty="0">
                <a:solidFill>
                  <a:srgbClr val="FFFFFF"/>
                </a:solidFill>
                <a:latin typeface="Arial Narrow" panose="020B0606020202030204" pitchFamily="34" charset="0"/>
              </a:rPr>
              <a:t>G</a:t>
            </a:r>
          </a:p>
          <a:p>
            <a:pPr algn="ctr" defTabSz="1219140"/>
            <a:r>
              <a:rPr lang="en-US" dirty="0">
                <a:solidFill>
                  <a:srgbClr val="FFFFFF"/>
                </a:solidFill>
                <a:latin typeface="Arial Narrow" panose="020B0606020202030204" pitchFamily="34" charset="0"/>
              </a:rPr>
              <a:t>M</a:t>
            </a:r>
          </a:p>
          <a:p>
            <a:pPr algn="ctr" defTabSz="1219140"/>
            <a:r>
              <a:rPr lang="en-US" dirty="0">
                <a:solidFill>
                  <a:srgbClr val="FFFFFF"/>
                </a:solidFill>
                <a:latin typeface="Arial Narrow" panose="020B0606020202030204" pitchFamily="34" charset="0"/>
              </a:rPr>
              <a:t>E</a:t>
            </a:r>
          </a:p>
          <a:p>
            <a:pPr algn="ctr" defTabSz="1219140"/>
            <a:r>
              <a:rPr lang="en-US" dirty="0">
                <a:solidFill>
                  <a:srgbClr val="FFFFFF"/>
                </a:solidFill>
                <a:latin typeface="Arial Narrow" panose="020B0606020202030204" pitchFamily="34" charset="0"/>
              </a:rPr>
              <a:t>N</a:t>
            </a:r>
          </a:p>
          <a:p>
            <a:pPr algn="ctr" defTabSz="1219140"/>
            <a:r>
              <a:rPr lang="en-US" dirty="0">
                <a:solidFill>
                  <a:srgbClr val="FFFFFF"/>
                </a:solidFill>
                <a:latin typeface="Arial Narrow" panose="020B0606020202030204" pitchFamily="34" charset="0"/>
              </a:rPr>
              <a:t>T</a:t>
            </a:r>
          </a:p>
        </p:txBody>
      </p:sp>
      <p:sp>
        <p:nvSpPr>
          <p:cNvPr id="15" name="Down Arrow 14"/>
          <p:cNvSpPr/>
          <p:nvPr/>
        </p:nvSpPr>
        <p:spPr>
          <a:xfrm>
            <a:off x="10972800" y="1803400"/>
            <a:ext cx="1016000" cy="4470400"/>
          </a:xfrm>
          <a:prstGeom prst="downArrow">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lIns="121914" tIns="60957" rIns="121914" bIns="60957" rtlCol="0" anchor="ctr"/>
          <a:lstStyle/>
          <a:p>
            <a:pPr algn="ctr" defTabSz="1219140"/>
            <a:r>
              <a:rPr lang="en-US" dirty="0">
                <a:solidFill>
                  <a:srgbClr val="000000"/>
                </a:solidFill>
              </a:rPr>
              <a:t>O</a:t>
            </a:r>
          </a:p>
          <a:p>
            <a:pPr algn="ctr" defTabSz="1219140"/>
            <a:r>
              <a:rPr lang="en-US" dirty="0">
                <a:solidFill>
                  <a:srgbClr val="000000"/>
                </a:solidFill>
              </a:rPr>
              <a:t>V</a:t>
            </a:r>
          </a:p>
          <a:p>
            <a:pPr algn="ctr" defTabSz="1219140"/>
            <a:r>
              <a:rPr lang="en-US" dirty="0">
                <a:solidFill>
                  <a:srgbClr val="000000"/>
                </a:solidFill>
              </a:rPr>
              <a:t>E</a:t>
            </a:r>
          </a:p>
          <a:p>
            <a:pPr algn="ctr" defTabSz="1219140"/>
            <a:r>
              <a:rPr lang="en-US" dirty="0">
                <a:solidFill>
                  <a:srgbClr val="000000"/>
                </a:solidFill>
              </a:rPr>
              <a:t>R</a:t>
            </a:r>
          </a:p>
          <a:p>
            <a:pPr algn="ctr" defTabSz="1219140"/>
            <a:r>
              <a:rPr lang="en-US" dirty="0">
                <a:solidFill>
                  <a:srgbClr val="000000"/>
                </a:solidFill>
              </a:rPr>
              <a:t>S</a:t>
            </a:r>
          </a:p>
          <a:p>
            <a:pPr algn="ctr" defTabSz="1219140"/>
            <a:r>
              <a:rPr lang="en-US" dirty="0">
                <a:solidFill>
                  <a:srgbClr val="000000"/>
                </a:solidFill>
              </a:rPr>
              <a:t>I</a:t>
            </a:r>
          </a:p>
          <a:p>
            <a:pPr algn="ctr" defTabSz="1219140"/>
            <a:r>
              <a:rPr lang="en-US" dirty="0">
                <a:solidFill>
                  <a:srgbClr val="000000"/>
                </a:solidFill>
              </a:rPr>
              <a:t>G</a:t>
            </a:r>
          </a:p>
          <a:p>
            <a:pPr algn="ctr" defTabSz="1219140"/>
            <a:r>
              <a:rPr lang="en-US" dirty="0">
                <a:solidFill>
                  <a:srgbClr val="000000"/>
                </a:solidFill>
              </a:rPr>
              <a:t>H</a:t>
            </a:r>
          </a:p>
          <a:p>
            <a:pPr algn="ctr" defTabSz="1219140"/>
            <a:r>
              <a:rPr lang="en-US" dirty="0">
                <a:solidFill>
                  <a:srgbClr val="000000"/>
                </a:solidFill>
              </a:rPr>
              <a:t>T</a:t>
            </a:r>
          </a:p>
        </p:txBody>
      </p:sp>
      <p:cxnSp>
        <p:nvCxnSpPr>
          <p:cNvPr id="14" name="Straight Connector 13">
            <a:extLst>
              <a:ext uri="{FF2B5EF4-FFF2-40B4-BE49-F238E27FC236}">
                <a16:creationId xmlns:a16="http://schemas.microsoft.com/office/drawing/2014/main" id="{3A9811E9-0629-4447-BD34-31280FB230AE}"/>
              </a:ext>
            </a:extLst>
          </p:cNvPr>
          <p:cNvCxnSpPr>
            <a:cxnSpLocks/>
          </p:cNvCxnSpPr>
          <p:nvPr/>
        </p:nvCxnSpPr>
        <p:spPr>
          <a:xfrm>
            <a:off x="7221415" y="5352562"/>
            <a:ext cx="0" cy="18463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0D9377E-0F4B-4B30-BC06-04859FB344D0}"/>
              </a:ext>
            </a:extLst>
          </p:cNvPr>
          <p:cNvCxnSpPr>
            <a:cxnSpLocks/>
          </p:cNvCxnSpPr>
          <p:nvPr/>
        </p:nvCxnSpPr>
        <p:spPr>
          <a:xfrm>
            <a:off x="5902568" y="5364285"/>
            <a:ext cx="0" cy="18463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ACE51D7-6C03-4EA8-956A-7944C7144C84}"/>
              </a:ext>
            </a:extLst>
          </p:cNvPr>
          <p:cNvCxnSpPr>
            <a:cxnSpLocks/>
          </p:cNvCxnSpPr>
          <p:nvPr/>
        </p:nvCxnSpPr>
        <p:spPr>
          <a:xfrm>
            <a:off x="4393222" y="5364285"/>
            <a:ext cx="0" cy="18463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32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65E2E-5C3B-46E0-95A5-FAB961DB7217}"/>
              </a:ext>
            </a:extLst>
          </p:cNvPr>
          <p:cNvSpPr>
            <a:spLocks noGrp="1"/>
          </p:cNvSpPr>
          <p:nvPr>
            <p:ph type="title"/>
          </p:nvPr>
        </p:nvSpPr>
        <p:spPr>
          <a:xfrm>
            <a:off x="1032242" y="88106"/>
            <a:ext cx="10058400" cy="1450757"/>
          </a:xfrm>
        </p:spPr>
        <p:txBody>
          <a:bodyPr>
            <a:normAutofit/>
          </a:bodyPr>
          <a:lstStyle/>
          <a:p>
            <a:r>
              <a:rPr lang="en-US" sz="3600" b="1" dirty="0">
                <a:latin typeface="Arial Narrow" pitchFamily="34" charset="0"/>
                <a:cs typeface="Arial" panose="020B0604020202020204" pitchFamily="34" charset="0"/>
              </a:rPr>
              <a:t>ISNS Alumni Association Officers Structure</a:t>
            </a:r>
          </a:p>
        </p:txBody>
      </p:sp>
      <p:sp>
        <p:nvSpPr>
          <p:cNvPr id="4" name="Rectangle 3">
            <a:extLst>
              <a:ext uri="{FF2B5EF4-FFF2-40B4-BE49-F238E27FC236}">
                <a16:creationId xmlns:a16="http://schemas.microsoft.com/office/drawing/2014/main" id="{45FED7DC-241D-4CDE-B854-B0CF176DF75C}"/>
              </a:ext>
            </a:extLst>
          </p:cNvPr>
          <p:cNvSpPr/>
          <p:nvPr/>
        </p:nvSpPr>
        <p:spPr>
          <a:xfrm>
            <a:off x="5357648" y="2853317"/>
            <a:ext cx="1471448" cy="63062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anose="020B0606020202030204" pitchFamily="34" charset="0"/>
            </a:endParaRPr>
          </a:p>
        </p:txBody>
      </p:sp>
      <p:sp>
        <p:nvSpPr>
          <p:cNvPr id="5" name="Rectangle 4">
            <a:extLst>
              <a:ext uri="{FF2B5EF4-FFF2-40B4-BE49-F238E27FC236}">
                <a16:creationId xmlns:a16="http://schemas.microsoft.com/office/drawing/2014/main" id="{5E08E362-3C20-4E45-BCF8-9CDFFC2A8D41}"/>
              </a:ext>
            </a:extLst>
          </p:cNvPr>
          <p:cNvSpPr/>
          <p:nvPr/>
        </p:nvSpPr>
        <p:spPr>
          <a:xfrm>
            <a:off x="5355021" y="3841347"/>
            <a:ext cx="1471448" cy="63062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Narrow" panose="020B0606020202030204" pitchFamily="34" charset="0"/>
            </a:endParaRPr>
          </a:p>
        </p:txBody>
      </p:sp>
      <p:sp>
        <p:nvSpPr>
          <p:cNvPr id="6" name="Rectangle 5">
            <a:extLst>
              <a:ext uri="{FF2B5EF4-FFF2-40B4-BE49-F238E27FC236}">
                <a16:creationId xmlns:a16="http://schemas.microsoft.com/office/drawing/2014/main" id="{3EB2109D-46CE-4BDF-A89D-983B1E529253}"/>
              </a:ext>
            </a:extLst>
          </p:cNvPr>
          <p:cNvSpPr/>
          <p:nvPr/>
        </p:nvSpPr>
        <p:spPr>
          <a:xfrm>
            <a:off x="9574925" y="4935973"/>
            <a:ext cx="1580755" cy="97083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Narrow" panose="020B0606020202030204" pitchFamily="34" charset="0"/>
            </a:endParaRPr>
          </a:p>
        </p:txBody>
      </p:sp>
      <p:sp>
        <p:nvSpPr>
          <p:cNvPr id="7" name="Rectangle 6">
            <a:extLst>
              <a:ext uri="{FF2B5EF4-FFF2-40B4-BE49-F238E27FC236}">
                <a16:creationId xmlns:a16="http://schemas.microsoft.com/office/drawing/2014/main" id="{B99597AD-EB42-4DBE-A78D-ABDD66A205E5}"/>
              </a:ext>
            </a:extLst>
          </p:cNvPr>
          <p:cNvSpPr/>
          <p:nvPr/>
        </p:nvSpPr>
        <p:spPr>
          <a:xfrm>
            <a:off x="7519626" y="4935970"/>
            <a:ext cx="1471448" cy="97084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Narrow" panose="020B0606020202030204" pitchFamily="34" charset="0"/>
            </a:endParaRPr>
          </a:p>
        </p:txBody>
      </p:sp>
      <p:sp>
        <p:nvSpPr>
          <p:cNvPr id="8" name="Rectangle 7">
            <a:extLst>
              <a:ext uri="{FF2B5EF4-FFF2-40B4-BE49-F238E27FC236}">
                <a16:creationId xmlns:a16="http://schemas.microsoft.com/office/drawing/2014/main" id="{B35B87CB-1A7F-4205-86FC-C9F7BC5F7055}"/>
              </a:ext>
            </a:extLst>
          </p:cNvPr>
          <p:cNvSpPr/>
          <p:nvPr/>
        </p:nvSpPr>
        <p:spPr>
          <a:xfrm>
            <a:off x="5355021" y="4935973"/>
            <a:ext cx="1471448" cy="97084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Narrow" panose="020B0606020202030204" pitchFamily="34" charset="0"/>
            </a:endParaRPr>
          </a:p>
        </p:txBody>
      </p:sp>
      <p:sp>
        <p:nvSpPr>
          <p:cNvPr id="9" name="Rectangle 8">
            <a:extLst>
              <a:ext uri="{FF2B5EF4-FFF2-40B4-BE49-F238E27FC236}">
                <a16:creationId xmlns:a16="http://schemas.microsoft.com/office/drawing/2014/main" id="{32FCA758-4E3C-4FF6-8BD3-F39C61502D8B}"/>
              </a:ext>
            </a:extLst>
          </p:cNvPr>
          <p:cNvSpPr/>
          <p:nvPr/>
        </p:nvSpPr>
        <p:spPr>
          <a:xfrm>
            <a:off x="3226150" y="4935971"/>
            <a:ext cx="1471448" cy="97084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Narrow" panose="020B0606020202030204" pitchFamily="34" charset="0"/>
            </a:endParaRPr>
          </a:p>
        </p:txBody>
      </p:sp>
      <p:sp>
        <p:nvSpPr>
          <p:cNvPr id="10" name="Rectangle 9">
            <a:extLst>
              <a:ext uri="{FF2B5EF4-FFF2-40B4-BE49-F238E27FC236}">
                <a16:creationId xmlns:a16="http://schemas.microsoft.com/office/drawing/2014/main" id="{1187117A-3C79-45D7-97A5-860C82D72061}"/>
              </a:ext>
            </a:extLst>
          </p:cNvPr>
          <p:cNvSpPr/>
          <p:nvPr/>
        </p:nvSpPr>
        <p:spPr>
          <a:xfrm>
            <a:off x="1097280" y="4935971"/>
            <a:ext cx="1656014" cy="97084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Narrow" panose="020B0606020202030204" pitchFamily="34" charset="0"/>
            </a:endParaRPr>
          </a:p>
        </p:txBody>
      </p:sp>
      <p:sp>
        <p:nvSpPr>
          <p:cNvPr id="11" name="TextBox 10">
            <a:extLst>
              <a:ext uri="{FF2B5EF4-FFF2-40B4-BE49-F238E27FC236}">
                <a16:creationId xmlns:a16="http://schemas.microsoft.com/office/drawing/2014/main" id="{B30B2E37-B0EC-4A3E-835D-8CA4AC00B86D}"/>
              </a:ext>
            </a:extLst>
          </p:cNvPr>
          <p:cNvSpPr txBox="1"/>
          <p:nvPr/>
        </p:nvSpPr>
        <p:spPr>
          <a:xfrm>
            <a:off x="5535144" y="2950592"/>
            <a:ext cx="1048685" cy="369332"/>
          </a:xfrm>
          <a:prstGeom prst="rect">
            <a:avLst/>
          </a:prstGeom>
          <a:noFill/>
        </p:spPr>
        <p:txBody>
          <a:bodyPr wrap="none" rtlCol="0">
            <a:spAutoFit/>
          </a:bodyPr>
          <a:lstStyle/>
          <a:p>
            <a:r>
              <a:rPr lang="en-US" b="1" dirty="0">
                <a:latin typeface="Arial Narrow" panose="020B0606020202030204" pitchFamily="34" charset="0"/>
              </a:rPr>
              <a:t>President</a:t>
            </a:r>
          </a:p>
        </p:txBody>
      </p:sp>
      <p:sp>
        <p:nvSpPr>
          <p:cNvPr id="12" name="TextBox 11">
            <a:extLst>
              <a:ext uri="{FF2B5EF4-FFF2-40B4-BE49-F238E27FC236}">
                <a16:creationId xmlns:a16="http://schemas.microsoft.com/office/drawing/2014/main" id="{9A25559A-85DF-499B-AC7E-56D1CC8FE28F}"/>
              </a:ext>
            </a:extLst>
          </p:cNvPr>
          <p:cNvSpPr txBox="1"/>
          <p:nvPr/>
        </p:nvSpPr>
        <p:spPr>
          <a:xfrm>
            <a:off x="5306939" y="3947649"/>
            <a:ext cx="1489447" cy="369332"/>
          </a:xfrm>
          <a:prstGeom prst="rect">
            <a:avLst/>
          </a:prstGeom>
          <a:noFill/>
        </p:spPr>
        <p:txBody>
          <a:bodyPr wrap="none" rtlCol="0">
            <a:spAutoFit/>
          </a:bodyPr>
          <a:lstStyle/>
          <a:p>
            <a:r>
              <a:rPr lang="en-US" b="1" dirty="0">
                <a:latin typeface="Arial Narrow" panose="020B0606020202030204" pitchFamily="34" charset="0"/>
              </a:rPr>
              <a:t>Vice President</a:t>
            </a:r>
          </a:p>
        </p:txBody>
      </p:sp>
      <p:cxnSp>
        <p:nvCxnSpPr>
          <p:cNvPr id="14" name="Straight Connector 13">
            <a:extLst>
              <a:ext uri="{FF2B5EF4-FFF2-40B4-BE49-F238E27FC236}">
                <a16:creationId xmlns:a16="http://schemas.microsoft.com/office/drawing/2014/main" id="{B5312288-0A77-4298-860B-9549F36BCB59}"/>
              </a:ext>
            </a:extLst>
          </p:cNvPr>
          <p:cNvCxnSpPr>
            <a:cxnSpLocks/>
            <a:endCxn id="5" idx="0"/>
          </p:cNvCxnSpPr>
          <p:nvPr/>
        </p:nvCxnSpPr>
        <p:spPr>
          <a:xfrm>
            <a:off x="6090745" y="3498628"/>
            <a:ext cx="0" cy="34271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184474C-C43C-4507-B751-7EED1EDB217E}"/>
              </a:ext>
            </a:extLst>
          </p:cNvPr>
          <p:cNvCxnSpPr>
            <a:cxnSpLocks/>
            <a:endCxn id="8" idx="0"/>
          </p:cNvCxnSpPr>
          <p:nvPr/>
        </p:nvCxnSpPr>
        <p:spPr>
          <a:xfrm flipH="1">
            <a:off x="6090745" y="4457700"/>
            <a:ext cx="5255" cy="4782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E67380E-B8B9-46E4-B2BD-17BD64AFFFFA}"/>
              </a:ext>
            </a:extLst>
          </p:cNvPr>
          <p:cNvCxnSpPr>
            <a:cxnSpLocks/>
          </p:cNvCxnSpPr>
          <p:nvPr/>
        </p:nvCxnSpPr>
        <p:spPr>
          <a:xfrm flipV="1">
            <a:off x="3960823" y="4706688"/>
            <a:ext cx="0" cy="2292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81B5C5C-B410-42D6-9C21-E49034174D4C}"/>
              </a:ext>
            </a:extLst>
          </p:cNvPr>
          <p:cNvCxnSpPr>
            <a:cxnSpLocks/>
          </p:cNvCxnSpPr>
          <p:nvPr/>
        </p:nvCxnSpPr>
        <p:spPr>
          <a:xfrm>
            <a:off x="1942244" y="4703970"/>
            <a:ext cx="849466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C0B6B31-E0E4-4390-BEDD-2E17C8DCFAF3}"/>
              </a:ext>
            </a:extLst>
          </p:cNvPr>
          <p:cNvSpPr txBox="1"/>
          <p:nvPr/>
        </p:nvSpPr>
        <p:spPr>
          <a:xfrm>
            <a:off x="1036320" y="5120641"/>
            <a:ext cx="1716974" cy="646331"/>
          </a:xfrm>
          <a:prstGeom prst="rect">
            <a:avLst/>
          </a:prstGeom>
          <a:noFill/>
        </p:spPr>
        <p:txBody>
          <a:bodyPr wrap="square" rtlCol="0">
            <a:spAutoFit/>
          </a:bodyPr>
          <a:lstStyle/>
          <a:p>
            <a:pPr algn="ctr"/>
            <a:r>
              <a:rPr lang="en-US" b="1" dirty="0">
                <a:latin typeface="Arial Narrow" panose="020B0606020202030204" pitchFamily="34" charset="0"/>
              </a:rPr>
              <a:t>Director</a:t>
            </a:r>
          </a:p>
          <a:p>
            <a:pPr algn="ctr"/>
            <a:r>
              <a:rPr lang="en-US" b="1" dirty="0">
                <a:latin typeface="Arial Narrow" panose="020B0606020202030204" pitchFamily="34" charset="0"/>
              </a:rPr>
              <a:t>Communication</a:t>
            </a:r>
          </a:p>
        </p:txBody>
      </p:sp>
      <p:sp>
        <p:nvSpPr>
          <p:cNvPr id="25" name="TextBox 24">
            <a:extLst>
              <a:ext uri="{FF2B5EF4-FFF2-40B4-BE49-F238E27FC236}">
                <a16:creationId xmlns:a16="http://schemas.microsoft.com/office/drawing/2014/main" id="{4225E3D7-83F8-4316-9906-AB107628E4A9}"/>
              </a:ext>
            </a:extLst>
          </p:cNvPr>
          <p:cNvSpPr txBox="1"/>
          <p:nvPr/>
        </p:nvSpPr>
        <p:spPr>
          <a:xfrm>
            <a:off x="3342066" y="5120640"/>
            <a:ext cx="1300356" cy="646331"/>
          </a:xfrm>
          <a:prstGeom prst="rect">
            <a:avLst/>
          </a:prstGeom>
          <a:noFill/>
        </p:spPr>
        <p:txBody>
          <a:bodyPr wrap="none" rtlCol="0">
            <a:spAutoFit/>
          </a:bodyPr>
          <a:lstStyle/>
          <a:p>
            <a:pPr algn="ctr"/>
            <a:r>
              <a:rPr lang="en-US" b="1" dirty="0">
                <a:latin typeface="Arial Narrow" panose="020B0606020202030204" pitchFamily="34" charset="0"/>
              </a:rPr>
              <a:t>Director</a:t>
            </a:r>
          </a:p>
          <a:p>
            <a:r>
              <a:rPr lang="en-US" b="1" dirty="0">
                <a:latin typeface="Arial Narrow" panose="020B0606020202030204" pitchFamily="34" charset="0"/>
              </a:rPr>
              <a:t>Membership</a:t>
            </a:r>
          </a:p>
        </p:txBody>
      </p:sp>
      <p:sp>
        <p:nvSpPr>
          <p:cNvPr id="26" name="TextBox 25">
            <a:extLst>
              <a:ext uri="{FF2B5EF4-FFF2-40B4-BE49-F238E27FC236}">
                <a16:creationId xmlns:a16="http://schemas.microsoft.com/office/drawing/2014/main" id="{C2F565EF-E7FA-4E0A-B87D-43DDA7566157}"/>
              </a:ext>
            </a:extLst>
          </p:cNvPr>
          <p:cNvSpPr txBox="1"/>
          <p:nvPr/>
        </p:nvSpPr>
        <p:spPr>
          <a:xfrm>
            <a:off x="5509849" y="4983481"/>
            <a:ext cx="1103186" cy="646331"/>
          </a:xfrm>
          <a:prstGeom prst="rect">
            <a:avLst/>
          </a:prstGeom>
          <a:noFill/>
        </p:spPr>
        <p:txBody>
          <a:bodyPr wrap="none" rtlCol="0">
            <a:spAutoFit/>
          </a:bodyPr>
          <a:lstStyle/>
          <a:p>
            <a:pPr algn="ctr"/>
            <a:r>
              <a:rPr lang="en-US" b="1" dirty="0">
                <a:latin typeface="Arial Narrow" panose="020B0606020202030204" pitchFamily="34" charset="0"/>
              </a:rPr>
              <a:t>Secretary </a:t>
            </a:r>
          </a:p>
          <a:p>
            <a:pPr algn="ctr"/>
            <a:endParaRPr lang="en-US" b="1" dirty="0">
              <a:latin typeface="Arial Narrow" panose="020B0606020202030204" pitchFamily="34" charset="0"/>
            </a:endParaRPr>
          </a:p>
        </p:txBody>
      </p:sp>
      <p:sp>
        <p:nvSpPr>
          <p:cNvPr id="27" name="TextBox 26">
            <a:extLst>
              <a:ext uri="{FF2B5EF4-FFF2-40B4-BE49-F238E27FC236}">
                <a16:creationId xmlns:a16="http://schemas.microsoft.com/office/drawing/2014/main" id="{F7CEA431-9BEA-4E30-A93D-4A3D598A4CA8}"/>
              </a:ext>
            </a:extLst>
          </p:cNvPr>
          <p:cNvSpPr txBox="1"/>
          <p:nvPr/>
        </p:nvSpPr>
        <p:spPr>
          <a:xfrm>
            <a:off x="7730589" y="5098224"/>
            <a:ext cx="1049518" cy="369332"/>
          </a:xfrm>
          <a:prstGeom prst="rect">
            <a:avLst/>
          </a:prstGeom>
          <a:noFill/>
        </p:spPr>
        <p:txBody>
          <a:bodyPr wrap="none" rtlCol="0">
            <a:spAutoFit/>
          </a:bodyPr>
          <a:lstStyle/>
          <a:p>
            <a:pPr algn="ctr"/>
            <a:r>
              <a:rPr lang="en-US" b="1" dirty="0">
                <a:latin typeface="Arial Narrow" panose="020B0606020202030204" pitchFamily="34" charset="0"/>
              </a:rPr>
              <a:t>Treasurer</a:t>
            </a:r>
          </a:p>
        </p:txBody>
      </p:sp>
      <p:sp>
        <p:nvSpPr>
          <p:cNvPr id="28" name="TextBox 27">
            <a:extLst>
              <a:ext uri="{FF2B5EF4-FFF2-40B4-BE49-F238E27FC236}">
                <a16:creationId xmlns:a16="http://schemas.microsoft.com/office/drawing/2014/main" id="{946E9C1C-0E9E-4BA6-ABC8-0E688FB7C20E}"/>
              </a:ext>
            </a:extLst>
          </p:cNvPr>
          <p:cNvSpPr txBox="1"/>
          <p:nvPr/>
        </p:nvSpPr>
        <p:spPr>
          <a:xfrm>
            <a:off x="9535587" y="5120641"/>
            <a:ext cx="1659429" cy="646331"/>
          </a:xfrm>
          <a:prstGeom prst="rect">
            <a:avLst/>
          </a:prstGeom>
          <a:noFill/>
        </p:spPr>
        <p:txBody>
          <a:bodyPr wrap="none" rtlCol="0">
            <a:spAutoFit/>
          </a:bodyPr>
          <a:lstStyle/>
          <a:p>
            <a:pPr algn="ctr"/>
            <a:r>
              <a:rPr lang="en-US" b="1" dirty="0">
                <a:latin typeface="Arial Narrow" panose="020B0606020202030204" pitchFamily="34" charset="0"/>
              </a:rPr>
              <a:t>Director</a:t>
            </a:r>
          </a:p>
          <a:p>
            <a:pPr algn="ctr"/>
            <a:r>
              <a:rPr lang="en-US" b="1" dirty="0">
                <a:latin typeface="Arial Narrow" panose="020B0606020202030204" pitchFamily="34" charset="0"/>
              </a:rPr>
              <a:t>Events Planning</a:t>
            </a:r>
          </a:p>
        </p:txBody>
      </p:sp>
      <p:sp>
        <p:nvSpPr>
          <p:cNvPr id="29" name="Rectangle 28">
            <a:extLst>
              <a:ext uri="{FF2B5EF4-FFF2-40B4-BE49-F238E27FC236}">
                <a16:creationId xmlns:a16="http://schemas.microsoft.com/office/drawing/2014/main" id="{5910A9AB-36E0-4FDD-9B69-BCF011709A02}"/>
              </a:ext>
            </a:extLst>
          </p:cNvPr>
          <p:cNvSpPr/>
          <p:nvPr/>
        </p:nvSpPr>
        <p:spPr>
          <a:xfrm>
            <a:off x="5355021" y="1967193"/>
            <a:ext cx="1471448" cy="63062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263889C3-48E8-4A87-AAB5-356BEFC9918F}"/>
              </a:ext>
            </a:extLst>
          </p:cNvPr>
          <p:cNvCxnSpPr>
            <a:cxnSpLocks/>
          </p:cNvCxnSpPr>
          <p:nvPr/>
        </p:nvCxnSpPr>
        <p:spPr>
          <a:xfrm flipV="1">
            <a:off x="1925287" y="4703971"/>
            <a:ext cx="0" cy="2292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491F050-C4DB-42D8-8727-BA9635AB8F19}"/>
              </a:ext>
            </a:extLst>
          </p:cNvPr>
          <p:cNvCxnSpPr>
            <a:cxnSpLocks/>
          </p:cNvCxnSpPr>
          <p:nvPr/>
        </p:nvCxnSpPr>
        <p:spPr>
          <a:xfrm flipV="1">
            <a:off x="8255349" y="4703970"/>
            <a:ext cx="0" cy="2292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5E07A4A-C578-46AF-A63F-BD2E6818EBE3}"/>
              </a:ext>
            </a:extLst>
          </p:cNvPr>
          <p:cNvCxnSpPr>
            <a:cxnSpLocks/>
          </p:cNvCxnSpPr>
          <p:nvPr/>
        </p:nvCxnSpPr>
        <p:spPr>
          <a:xfrm flipV="1">
            <a:off x="10419956" y="4703970"/>
            <a:ext cx="0" cy="2292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809DB4A-6656-4B9C-97F1-04C385763D1F}"/>
              </a:ext>
            </a:extLst>
          </p:cNvPr>
          <p:cNvCxnSpPr>
            <a:cxnSpLocks/>
            <a:stCxn id="29" idx="2"/>
          </p:cNvCxnSpPr>
          <p:nvPr/>
        </p:nvCxnSpPr>
        <p:spPr>
          <a:xfrm>
            <a:off x="6090745" y="2597814"/>
            <a:ext cx="0" cy="2555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3F133977-9D65-4BE8-88F5-04C5FC41B839}"/>
              </a:ext>
            </a:extLst>
          </p:cNvPr>
          <p:cNvSpPr txBox="1"/>
          <p:nvPr/>
        </p:nvSpPr>
        <p:spPr>
          <a:xfrm>
            <a:off x="5408357" y="2082956"/>
            <a:ext cx="1471448" cy="369332"/>
          </a:xfrm>
          <a:prstGeom prst="rect">
            <a:avLst/>
          </a:prstGeom>
          <a:noFill/>
        </p:spPr>
        <p:txBody>
          <a:bodyPr wrap="square" rtlCol="0">
            <a:spAutoFit/>
          </a:bodyPr>
          <a:lstStyle/>
          <a:p>
            <a:r>
              <a:rPr lang="en-US" b="1" dirty="0">
                <a:latin typeface="Arial Narrow" panose="020B0606020202030204" pitchFamily="34" charset="0"/>
              </a:rPr>
              <a:t>ISNS Board</a:t>
            </a:r>
          </a:p>
        </p:txBody>
      </p:sp>
      <p:sp>
        <p:nvSpPr>
          <p:cNvPr id="36" name="Rectangle 35">
            <a:extLst>
              <a:ext uri="{FF2B5EF4-FFF2-40B4-BE49-F238E27FC236}">
                <a16:creationId xmlns:a16="http://schemas.microsoft.com/office/drawing/2014/main" id="{F2E32DAD-9E57-445F-A46D-56B889685460}"/>
              </a:ext>
            </a:extLst>
          </p:cNvPr>
          <p:cNvSpPr/>
          <p:nvPr/>
        </p:nvSpPr>
        <p:spPr>
          <a:xfrm>
            <a:off x="712177" y="2713577"/>
            <a:ext cx="10823331" cy="3599300"/>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A58CBF96-1208-462E-A56E-00D489689A8F}"/>
              </a:ext>
            </a:extLst>
          </p:cNvPr>
          <p:cNvSpPr txBox="1"/>
          <p:nvPr/>
        </p:nvSpPr>
        <p:spPr>
          <a:xfrm>
            <a:off x="8164585" y="2983961"/>
            <a:ext cx="3247829" cy="369332"/>
          </a:xfrm>
          <a:prstGeom prst="rect">
            <a:avLst/>
          </a:prstGeom>
          <a:noFill/>
        </p:spPr>
        <p:txBody>
          <a:bodyPr wrap="square" rtlCol="0">
            <a:spAutoFit/>
          </a:bodyPr>
          <a:lstStyle/>
          <a:p>
            <a:r>
              <a:rPr lang="en-US" b="1" dirty="0">
                <a:latin typeface="Arial Narrow" panose="020B0606020202030204" pitchFamily="34" charset="0"/>
              </a:rPr>
              <a:t>4A’s Organization Structure </a:t>
            </a:r>
          </a:p>
        </p:txBody>
      </p:sp>
    </p:spTree>
    <p:extLst>
      <p:ext uri="{BB962C8B-B14F-4D97-AF65-F5344CB8AC3E}">
        <p14:creationId xmlns:p14="http://schemas.microsoft.com/office/powerpoint/2010/main" val="117340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B4DA2-B3D7-4932-A8CC-A947F460B053}"/>
              </a:ext>
            </a:extLst>
          </p:cNvPr>
          <p:cNvSpPr>
            <a:spLocks noGrp="1"/>
          </p:cNvSpPr>
          <p:nvPr>
            <p:ph type="title"/>
          </p:nvPr>
        </p:nvSpPr>
        <p:spPr>
          <a:xfrm>
            <a:off x="1066800" y="76396"/>
            <a:ext cx="10058400" cy="1450757"/>
          </a:xfrm>
        </p:spPr>
        <p:txBody>
          <a:bodyPr>
            <a:normAutofit/>
          </a:bodyPr>
          <a:lstStyle/>
          <a:p>
            <a:r>
              <a:rPr lang="en-US" sz="3600" b="1" dirty="0">
                <a:latin typeface="Arial Narrow" pitchFamily="34" charset="0"/>
                <a:cs typeface="Arial" panose="020B0604020202020204" pitchFamily="34" charset="0"/>
              </a:rPr>
              <a:t>Responsibilities</a:t>
            </a:r>
          </a:p>
        </p:txBody>
      </p:sp>
      <p:sp>
        <p:nvSpPr>
          <p:cNvPr id="4" name="Rectangle 3">
            <a:extLst>
              <a:ext uri="{FF2B5EF4-FFF2-40B4-BE49-F238E27FC236}">
                <a16:creationId xmlns:a16="http://schemas.microsoft.com/office/drawing/2014/main" id="{CD106419-576E-4701-B7CB-1DAE230B54A3}"/>
              </a:ext>
            </a:extLst>
          </p:cNvPr>
          <p:cNvSpPr/>
          <p:nvPr/>
        </p:nvSpPr>
        <p:spPr>
          <a:xfrm>
            <a:off x="1066800" y="1334572"/>
            <a:ext cx="10252841" cy="7478970"/>
          </a:xfrm>
          <a:prstGeom prst="rect">
            <a:avLst/>
          </a:prstGeom>
        </p:spPr>
        <p:txBody>
          <a:bodyPr wrap="square">
            <a:spAutoFit/>
          </a:bodyPr>
          <a:lstStyle/>
          <a:p>
            <a:endParaRPr lang="en-US" sz="2000" dirty="0">
              <a:solidFill>
                <a:srgbClr val="000000"/>
              </a:solidFill>
              <a:latin typeface="Arial" panose="020B0604020202020204" pitchFamily="34" charset="0"/>
              <a:cs typeface="Arial" panose="020B0604020202020204" pitchFamily="34" charset="0"/>
            </a:endParaRPr>
          </a:p>
          <a:p>
            <a:r>
              <a:rPr lang="en-US" sz="2000" dirty="0">
                <a:solidFill>
                  <a:srgbClr val="000000"/>
                </a:solidFill>
                <a:latin typeface="Arial" panose="020B0604020202020204" pitchFamily="34" charset="0"/>
                <a:cs typeface="Arial" panose="020B0604020202020204" pitchFamily="34" charset="0"/>
              </a:rPr>
              <a:t> </a:t>
            </a:r>
          </a:p>
          <a:p>
            <a:r>
              <a:rPr lang="en-US" sz="2000" b="1" dirty="0">
                <a:solidFill>
                  <a:srgbClr val="000000"/>
                </a:solidFill>
                <a:latin typeface="Arial Narrow" pitchFamily="34" charset="0"/>
                <a:cs typeface="Arial" panose="020B0604020202020204" pitchFamily="34" charset="0"/>
              </a:rPr>
              <a:t>President: </a:t>
            </a:r>
            <a:r>
              <a:rPr lang="en-US" sz="2000" dirty="0">
                <a:solidFill>
                  <a:srgbClr val="000000"/>
                </a:solidFill>
                <a:latin typeface="Arial Narrow" pitchFamily="34" charset="0"/>
                <a:cs typeface="Arial" panose="020B0604020202020204" pitchFamily="34" charset="0"/>
              </a:rPr>
              <a:t>Oversees all aspects of association and serves as chairman of the board.</a:t>
            </a:r>
          </a:p>
          <a:p>
            <a:endParaRPr lang="en-US" sz="2000" dirty="0">
              <a:solidFill>
                <a:srgbClr val="000000"/>
              </a:solidFill>
              <a:latin typeface="Arial Narrow" pitchFamily="34" charset="0"/>
              <a:cs typeface="Arial" panose="020B0604020202020204" pitchFamily="34" charset="0"/>
            </a:endParaRPr>
          </a:p>
          <a:p>
            <a:r>
              <a:rPr lang="en-US" sz="2000" b="1" dirty="0">
                <a:latin typeface="Arial Narrow" pitchFamily="34" charset="0"/>
                <a:cs typeface="Arial" panose="020B0604020202020204" pitchFamily="34" charset="0"/>
              </a:rPr>
              <a:t>Vice President: </a:t>
            </a:r>
            <a:r>
              <a:rPr lang="en-US" sz="2000" dirty="0">
                <a:latin typeface="Arial Narrow" pitchFamily="34" charset="0"/>
                <a:cs typeface="Arial" panose="020B0604020202020204" pitchFamily="34" charset="0"/>
              </a:rPr>
              <a:t>Assists president and oversees three functional directors below. Can also be utilized as chair-elect. </a:t>
            </a:r>
          </a:p>
          <a:p>
            <a:endParaRPr lang="en-US" sz="2000" dirty="0">
              <a:latin typeface="Arial Narrow" pitchFamily="34" charset="0"/>
              <a:cs typeface="Arial" panose="020B0604020202020204" pitchFamily="34" charset="0"/>
            </a:endParaRPr>
          </a:p>
          <a:p>
            <a:r>
              <a:rPr lang="en-US" sz="2000" b="1" dirty="0">
                <a:latin typeface="Arial Narrow" pitchFamily="34" charset="0"/>
                <a:cs typeface="Arial" panose="020B0604020202020204" pitchFamily="34" charset="0"/>
              </a:rPr>
              <a:t>Secretary/Treasurer: </a:t>
            </a:r>
            <a:r>
              <a:rPr lang="en-US" sz="2000" dirty="0">
                <a:latin typeface="Arial Narrow" pitchFamily="34" charset="0"/>
                <a:cs typeface="Arial" panose="020B0604020202020204" pitchFamily="34" charset="0"/>
              </a:rPr>
              <a:t>Manages finances and maintains association’s budget. Also publishes minutes from board meetings. </a:t>
            </a:r>
          </a:p>
          <a:p>
            <a:endParaRPr lang="en-US" sz="2000" dirty="0">
              <a:latin typeface="Arial Narrow" pitchFamily="34" charset="0"/>
              <a:cs typeface="Arial" panose="020B0604020202020204" pitchFamily="34" charset="0"/>
            </a:endParaRPr>
          </a:p>
          <a:p>
            <a:r>
              <a:rPr lang="en-US" sz="2000" b="1" dirty="0">
                <a:latin typeface="Arial Narrow" pitchFamily="34" charset="0"/>
                <a:cs typeface="Arial" panose="020B0604020202020204" pitchFamily="34" charset="0"/>
              </a:rPr>
              <a:t>Director of Membership: </a:t>
            </a:r>
            <a:r>
              <a:rPr lang="en-US" sz="2000" dirty="0">
                <a:latin typeface="Arial Narrow" pitchFamily="34" charset="0"/>
                <a:cs typeface="Arial" panose="020B0604020202020204" pitchFamily="34" charset="0"/>
              </a:rPr>
              <a:t>Manages association’s database and membership recruitment activities. </a:t>
            </a:r>
          </a:p>
          <a:p>
            <a:endParaRPr lang="en-US" sz="2000" dirty="0">
              <a:latin typeface="Arial Narrow" pitchFamily="34" charset="0"/>
              <a:cs typeface="Arial" panose="020B0604020202020204" pitchFamily="34" charset="0"/>
            </a:endParaRPr>
          </a:p>
          <a:p>
            <a:r>
              <a:rPr lang="en-US" sz="2000" b="1" dirty="0">
                <a:latin typeface="Arial Narrow" pitchFamily="34" charset="0"/>
                <a:cs typeface="Arial" panose="020B0604020202020204" pitchFamily="34" charset="0"/>
              </a:rPr>
              <a:t>Director of Communication: </a:t>
            </a:r>
            <a:r>
              <a:rPr lang="en-US" sz="2000" dirty="0">
                <a:latin typeface="Arial Narrow" pitchFamily="34" charset="0"/>
                <a:cs typeface="Arial" panose="020B0604020202020204" pitchFamily="34" charset="0"/>
              </a:rPr>
              <a:t>Oversees communications plan of association (newsletters, email, social media, website, Shield &amp; Diamond). </a:t>
            </a:r>
          </a:p>
          <a:p>
            <a:endParaRPr lang="en-US" sz="2000" dirty="0">
              <a:latin typeface="Arial Narrow" pitchFamily="34" charset="0"/>
              <a:cs typeface="Arial" panose="020B0604020202020204" pitchFamily="34" charset="0"/>
            </a:endParaRPr>
          </a:p>
          <a:p>
            <a:r>
              <a:rPr lang="en-US" sz="2000" b="1" dirty="0">
                <a:latin typeface="Arial Narrow" pitchFamily="34" charset="0"/>
                <a:cs typeface="Arial" panose="020B0604020202020204" pitchFamily="34" charset="0"/>
              </a:rPr>
              <a:t>Director of Events: </a:t>
            </a:r>
            <a:r>
              <a:rPr lang="en-US" sz="2000" dirty="0">
                <a:latin typeface="Arial Narrow" pitchFamily="34" charset="0"/>
                <a:cs typeface="Arial" panose="020B0604020202020204" pitchFamily="34" charset="0"/>
              </a:rPr>
              <a:t>Plans and executes association’s events. </a:t>
            </a:r>
          </a:p>
          <a:p>
            <a:endParaRPr lang="en-US" sz="2000" dirty="0">
              <a:latin typeface="Arial Narrow" pitchFamily="34" charset="0"/>
              <a:cs typeface="Arial" panose="020B0604020202020204" pitchFamily="34" charset="0"/>
            </a:endParaRPr>
          </a:p>
          <a:p>
            <a:r>
              <a:rPr lang="en-US" sz="2000" b="1" dirty="0">
                <a:latin typeface="Arial Narrow" pitchFamily="34" charset="0"/>
                <a:cs typeface="Arial" panose="020B0604020202020204" pitchFamily="34" charset="0"/>
              </a:rPr>
              <a:t>Director of Fundraising : </a:t>
            </a:r>
            <a:r>
              <a:rPr lang="en-US" sz="2000" dirty="0">
                <a:latin typeface="Arial Narrow" pitchFamily="34" charset="0"/>
                <a:cs typeface="Arial" panose="020B0604020202020204" pitchFamily="34" charset="0"/>
              </a:rPr>
              <a:t>Coordinates all fundraising opportunities. </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solidFill>
                  <a:srgbClr val="0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87886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96A46-ED1C-499D-B46C-BEF4DB054531}"/>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Guidelines</a:t>
            </a:r>
          </a:p>
        </p:txBody>
      </p:sp>
      <p:sp>
        <p:nvSpPr>
          <p:cNvPr id="6" name="Rectangle 5">
            <a:extLst>
              <a:ext uri="{FF2B5EF4-FFF2-40B4-BE49-F238E27FC236}">
                <a16:creationId xmlns:a16="http://schemas.microsoft.com/office/drawing/2014/main" id="{E68B8F86-A23F-43B0-9587-BE665481769B}"/>
              </a:ext>
            </a:extLst>
          </p:cNvPr>
          <p:cNvSpPr/>
          <p:nvPr/>
        </p:nvSpPr>
        <p:spPr>
          <a:xfrm>
            <a:off x="1097280" y="2058698"/>
            <a:ext cx="10445261" cy="3451714"/>
          </a:xfrm>
          <a:prstGeom prst="rect">
            <a:avLst/>
          </a:prstGeom>
        </p:spPr>
        <p:txBody>
          <a:bodyPr wrap="square">
            <a:spAutoFit/>
          </a:bodyPr>
          <a:lstStyle/>
          <a:p>
            <a:pPr>
              <a:lnSpc>
                <a:spcPct val="107000"/>
              </a:lnSpc>
              <a:spcAft>
                <a:spcPts val="80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 Alumni Association may conduct the following activities: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ct val="100000"/>
              <a:buFont typeface="Wingdings" panose="05000000000000000000" pitchFamily="2" charset="2"/>
              <a:buChar char="Ø"/>
              <a:tabLst>
                <a:tab pos="457200" algn="l"/>
              </a:tabLs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Develop programs that support the goals and objectives of the ISNS, especially in campus fundraising as directed by the ISNS.</a:t>
            </a:r>
            <a:endParaRPr lang="en-US"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ct val="100000"/>
              <a:buFont typeface="Wingdings" panose="05000000000000000000" pitchFamily="2" charset="2"/>
              <a:buChar char="Ø"/>
              <a:tabLst>
                <a:tab pos="457200" algn="l"/>
              </a:tabLs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Provide activities, services, and programs to its alumni, including organizing on- and off-ISNS events such as reunions and homecoming activities, travel opportunities, networking, and printed and electronic communications.</a:t>
            </a:r>
            <a:endParaRPr lang="en-US"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ct val="100000"/>
              <a:buFont typeface="Wingdings" panose="05000000000000000000" pitchFamily="2" charset="2"/>
              <a:buChar char="Ø"/>
              <a:tabLst>
                <a:tab pos="457200" algn="l"/>
              </a:tabLs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Provide direct and in-kind support to the ISNS with the Alumni Association’s board of directors (Alumni Association Board). </a:t>
            </a:r>
            <a:endParaRPr lang="en-US"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ct val="100000"/>
              <a:buFont typeface="Wingdings" panose="05000000000000000000" pitchFamily="2" charset="2"/>
              <a:buChar char="Ø"/>
              <a:tabLst>
                <a:tab pos="457200" algn="l"/>
              </a:tabLs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 addition, the Alumni Association should maintain minutes of the meeting and records for its alumni affairs.</a:t>
            </a:r>
            <a:endParaRPr lang="en-US"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8F9BBFBC-10DF-4DAB-AD9E-3120FA3F6316}"/>
              </a:ext>
            </a:extLst>
          </p:cNvPr>
          <p:cNvSpPr/>
          <p:nvPr/>
        </p:nvSpPr>
        <p:spPr>
          <a:xfrm>
            <a:off x="1097280" y="5615920"/>
            <a:ext cx="10244797" cy="584775"/>
          </a:xfrm>
          <a:prstGeom prst="rect">
            <a:avLst/>
          </a:prstGeom>
        </p:spPr>
        <p:txBody>
          <a:bodyPr wrap="square">
            <a:spAutoFit/>
          </a:bodyPr>
          <a:lstStyle/>
          <a:p>
            <a:pPr algn="just"/>
            <a:r>
              <a:rPr lang="en-US" sz="1600" dirty="0">
                <a:solidFill>
                  <a:srgbClr val="000000"/>
                </a:solidFill>
                <a:latin typeface="Times New Roman" panose="02020603050405020304" pitchFamily="18" charset="0"/>
                <a:ea typeface="Times New Roman" panose="02020603050405020304" pitchFamily="18" charset="0"/>
              </a:rPr>
              <a:t>Any proposed exceptions to these guidelines must be approved in writing by the ISNS Board or designee.  Any proposed amendments to these guidelines must be approved by the ISNS Board the recommendation of the </a:t>
            </a:r>
            <a:r>
              <a:rPr lang="en-US" sz="1600" dirty="0" err="1">
                <a:solidFill>
                  <a:srgbClr val="000000"/>
                </a:solidFill>
                <a:latin typeface="Times New Roman" panose="02020603050405020304" pitchFamily="18" charset="0"/>
                <a:ea typeface="Times New Roman" panose="02020603050405020304" pitchFamily="18" charset="0"/>
              </a:rPr>
              <a:t>Adhoc</a:t>
            </a:r>
            <a:r>
              <a:rPr lang="en-US" sz="1600" dirty="0">
                <a:solidFill>
                  <a:srgbClr val="000000"/>
                </a:solidFill>
                <a:latin typeface="Times New Roman" panose="02020603050405020304" pitchFamily="18" charset="0"/>
                <a:ea typeface="Times New Roman" panose="02020603050405020304" pitchFamily="18" charset="0"/>
              </a:rPr>
              <a:t> Committee.</a:t>
            </a:r>
            <a:endParaRPr lang="en-US" sz="1600" dirty="0"/>
          </a:p>
        </p:txBody>
      </p:sp>
    </p:spTree>
    <p:extLst>
      <p:ext uri="{BB962C8B-B14F-4D97-AF65-F5344CB8AC3E}">
        <p14:creationId xmlns:p14="http://schemas.microsoft.com/office/powerpoint/2010/main" val="2329144911"/>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441"/>
      </a:dk2>
      <a:lt2>
        <a:srgbClr val="E8E2E2"/>
      </a:lt2>
      <a:accent1>
        <a:srgbClr val="7EA9AB"/>
      </a:accent1>
      <a:accent2>
        <a:srgbClr val="7DA0BC"/>
      </a:accent2>
      <a:accent3>
        <a:srgbClr val="949BC8"/>
      </a:accent3>
      <a:accent4>
        <a:srgbClr val="8F7DBC"/>
      </a:accent4>
      <a:accent5>
        <a:srgbClr val="B894C8"/>
      </a:accent5>
      <a:accent6>
        <a:srgbClr val="BC7DB5"/>
      </a:accent6>
      <a:hlink>
        <a:srgbClr val="AE6C69"/>
      </a:hlink>
      <a:folHlink>
        <a:srgbClr val="7F7F7F"/>
      </a:folHlink>
    </a:clrScheme>
    <a:fontScheme name="Retrospect">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EDE3B369B9E74C95F1C5D9384C708C" ma:contentTypeVersion="7" ma:contentTypeDescription="Create a new document." ma:contentTypeScope="" ma:versionID="e0df66850960071ddbed2244c0a923f4">
  <xsd:schema xmlns:xsd="http://www.w3.org/2001/XMLSchema" xmlns:xs="http://www.w3.org/2001/XMLSchema" xmlns:p="http://schemas.microsoft.com/office/2006/metadata/properties" xmlns:ns3="e66f42b4-c70a-46d4-b042-295a079360fa" targetNamespace="http://schemas.microsoft.com/office/2006/metadata/properties" ma:root="true" ma:fieldsID="66dfb3cd0c87d2e1275cc6ac7678aa43" ns3:_="">
    <xsd:import namespace="e66f42b4-c70a-46d4-b042-295a079360f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6f42b4-c70a-46d4-b042-295a079360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FD30E5-C042-4CC0-80D6-8C4B8F32D6C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64A1895-81AA-4824-97D2-8CFEFB1F38CD}">
  <ds:schemaRefs>
    <ds:schemaRef ds:uri="http://schemas.microsoft.com/sharepoint/v3/contenttype/forms"/>
  </ds:schemaRefs>
</ds:datastoreItem>
</file>

<file path=customXml/itemProps3.xml><?xml version="1.0" encoding="utf-8"?>
<ds:datastoreItem xmlns:ds="http://schemas.openxmlformats.org/officeDocument/2006/customXml" ds:itemID="{2B387F05-8EFA-49A9-A7E7-E60EB12273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6f42b4-c70a-46d4-b042-295a079360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154</TotalTime>
  <Words>723</Words>
  <Application>Microsoft Office PowerPoint</Application>
  <PresentationFormat>Widescreen</PresentationFormat>
  <Paragraphs>95</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Arial Narrow</vt:lpstr>
      <vt:lpstr>Bookman Old Style</vt:lpstr>
      <vt:lpstr>Calibri</vt:lpstr>
      <vt:lpstr>Franklin Gothic Book</vt:lpstr>
      <vt:lpstr>Times New Roman</vt:lpstr>
      <vt:lpstr>Wingdings</vt:lpstr>
      <vt:lpstr>RetrospectVTI</vt:lpstr>
      <vt:lpstr>Simple Light</vt:lpstr>
      <vt:lpstr>Alumni Association of Al Ihsan Academy  (4As)</vt:lpstr>
      <vt:lpstr>Vision</vt:lpstr>
      <vt:lpstr>Mission &amp; Purpose</vt:lpstr>
      <vt:lpstr>Principles &amp; Values</vt:lpstr>
      <vt:lpstr>PowerPoint Presentation</vt:lpstr>
      <vt:lpstr>ISNS Alumni Association Officers Structure</vt:lpstr>
      <vt:lpstr>Responsibilities</vt:lpstr>
      <vt:lpstr>Guidelines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ISNS Alumni Association</dc:title>
  <dc:creator>Mohammad Ahmed</dc:creator>
  <cp:lastModifiedBy>Khan, Zille A</cp:lastModifiedBy>
  <cp:revision>33</cp:revision>
  <dcterms:created xsi:type="dcterms:W3CDTF">2019-10-11T00:04:49Z</dcterms:created>
  <dcterms:modified xsi:type="dcterms:W3CDTF">2019-11-19T15:35:57Z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0x01010051EDE3B369B9E74C95F1C5D9384C708C</vt:lpwstr>
  </property>
</Properties>
</file>